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17"/>
  </p:notesMasterIdLst>
  <p:sldIdLst>
    <p:sldId id="378" r:id="rId3"/>
    <p:sldId id="379" r:id="rId4"/>
    <p:sldId id="381" r:id="rId5"/>
    <p:sldId id="382" r:id="rId6"/>
    <p:sldId id="383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702AD9-C028-479F-B82A-CB235D25B00B}" v="2" dt="2025-08-11T13:15:11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1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ÃNGELA IEDA SCHMIDT" userId="acbb1e12053d5b45" providerId="LiveId" clId="{2B702AD9-C028-479F-B82A-CB235D25B00B}"/>
    <pc:docChg chg="modSld">
      <pc:chgData name="ÃNGELA IEDA SCHMIDT" userId="acbb1e12053d5b45" providerId="LiveId" clId="{2B702AD9-C028-479F-B82A-CB235D25B00B}" dt="2025-08-11T13:15:22.952" v="31" actId="1076"/>
      <pc:docMkLst>
        <pc:docMk/>
      </pc:docMkLst>
      <pc:sldChg chg="addSp modSp mod">
        <pc:chgData name="ÃNGELA IEDA SCHMIDT" userId="acbb1e12053d5b45" providerId="LiveId" clId="{2B702AD9-C028-479F-B82A-CB235D25B00B}" dt="2025-08-11T13:15:22.952" v="31" actId="1076"/>
        <pc:sldMkLst>
          <pc:docMk/>
          <pc:sldMk cId="1392668247" sldId="378"/>
        </pc:sldMkLst>
        <pc:spChg chg="mod">
          <ac:chgData name="ÃNGELA IEDA SCHMIDT" userId="acbb1e12053d5b45" providerId="LiveId" clId="{2B702AD9-C028-479F-B82A-CB235D25B00B}" dt="2025-08-11T12:02:14.878" v="3" actId="1076"/>
          <ac:spMkLst>
            <pc:docMk/>
            <pc:sldMk cId="1392668247" sldId="378"/>
            <ac:spMk id="7" creationId="{6AD5B494-EBC5-C136-E961-C65EFAD4DC1B}"/>
          </ac:spMkLst>
        </pc:spChg>
        <pc:picChg chg="mod">
          <ac:chgData name="ÃNGELA IEDA SCHMIDT" userId="acbb1e12053d5b45" providerId="LiveId" clId="{2B702AD9-C028-479F-B82A-CB235D25B00B}" dt="2025-08-11T12:02:17.645" v="4" actId="1076"/>
          <ac:picMkLst>
            <pc:docMk/>
            <pc:sldMk cId="1392668247" sldId="378"/>
            <ac:picMk id="3" creationId="{4F714072-AC63-F85A-0E24-9FE41BB0877F}"/>
          </ac:picMkLst>
        </pc:picChg>
        <pc:picChg chg="add mod">
          <ac:chgData name="ÃNGELA IEDA SCHMIDT" userId="acbb1e12053d5b45" providerId="LiveId" clId="{2B702AD9-C028-479F-B82A-CB235D25B00B}" dt="2025-08-11T13:15:22.952" v="31" actId="1076"/>
          <ac:picMkLst>
            <pc:docMk/>
            <pc:sldMk cId="1392668247" sldId="378"/>
            <ac:picMk id="5" creationId="{B93B2235-6EC5-94A9-73FE-3D5ACA9B40D2}"/>
          </ac:picMkLst>
        </pc:picChg>
      </pc:sldChg>
      <pc:sldChg chg="modSp mod">
        <pc:chgData name="ÃNGELA IEDA SCHMIDT" userId="acbb1e12053d5b45" providerId="LiveId" clId="{2B702AD9-C028-479F-B82A-CB235D25B00B}" dt="2025-08-11T12:16:57.127" v="25" actId="20578"/>
        <pc:sldMkLst>
          <pc:docMk/>
          <pc:sldMk cId="2878919336" sldId="384"/>
        </pc:sldMkLst>
        <pc:spChg chg="mod">
          <ac:chgData name="ÃNGELA IEDA SCHMIDT" userId="acbb1e12053d5b45" providerId="LiveId" clId="{2B702AD9-C028-479F-B82A-CB235D25B00B}" dt="2025-08-11T12:16:57.127" v="25" actId="20578"/>
          <ac:spMkLst>
            <pc:docMk/>
            <pc:sldMk cId="2878919336" sldId="384"/>
            <ac:spMk id="2" creationId="{5CE2493E-DE0D-2070-C593-C37DC8E22BFF}"/>
          </ac:spMkLst>
        </pc:spChg>
      </pc:sldChg>
      <pc:sldChg chg="modSp mod">
        <pc:chgData name="ÃNGELA IEDA SCHMIDT" userId="acbb1e12053d5b45" providerId="LiveId" clId="{2B702AD9-C028-479F-B82A-CB235D25B00B}" dt="2025-08-11T12:18:23.414" v="26" actId="403"/>
        <pc:sldMkLst>
          <pc:docMk/>
          <pc:sldMk cId="1501306147" sldId="387"/>
        </pc:sldMkLst>
        <pc:spChg chg="mod">
          <ac:chgData name="ÃNGELA IEDA SCHMIDT" userId="acbb1e12053d5b45" providerId="LiveId" clId="{2B702AD9-C028-479F-B82A-CB235D25B00B}" dt="2025-08-11T12:18:23.414" v="26" actId="403"/>
          <ac:spMkLst>
            <pc:docMk/>
            <pc:sldMk cId="1501306147" sldId="387"/>
            <ac:spMk id="2" creationId="{FF364E18-BB48-82D8-CCBC-620FFBA86A64}"/>
          </ac:spMkLst>
        </pc:spChg>
      </pc:sldChg>
    </pc:docChg>
  </pc:docChgLst>
  <pc:docChgLst>
    <pc:chgData name="ÃNGELA IEDA SCHMIDT" userId="acbb1e12053d5b45" providerId="LiveId" clId="{2E576B89-0335-4EDE-B74D-A5AA070411E4}"/>
    <pc:docChg chg="undo custSel addSld delSld modSld modMainMaster">
      <pc:chgData name="ÃNGELA IEDA SCHMIDT" userId="acbb1e12053d5b45" providerId="LiveId" clId="{2E576B89-0335-4EDE-B74D-A5AA070411E4}" dt="2025-07-26T13:45:00.209" v="1767" actId="1076"/>
      <pc:docMkLst>
        <pc:docMk/>
      </pc:docMkLst>
      <pc:sldChg chg="delSp modSp del mod setBg">
        <pc:chgData name="ÃNGELA IEDA SCHMIDT" userId="acbb1e12053d5b45" providerId="LiveId" clId="{2E576B89-0335-4EDE-B74D-A5AA070411E4}" dt="2025-07-26T13:44:47.131" v="1766" actId="47"/>
        <pc:sldMkLst>
          <pc:docMk/>
          <pc:sldMk cId="1304807973" sldId="263"/>
        </pc:sldMkLst>
      </pc:sldChg>
      <pc:sldChg chg="del">
        <pc:chgData name="ÃNGELA IEDA SCHMIDT" userId="acbb1e12053d5b45" providerId="LiveId" clId="{2E576B89-0335-4EDE-B74D-A5AA070411E4}" dt="2025-07-17T15:07:16.222" v="229" actId="47"/>
        <pc:sldMkLst>
          <pc:docMk/>
          <pc:sldMk cId="1964721918" sldId="377"/>
        </pc:sldMkLst>
      </pc:sldChg>
      <pc:sldChg chg="addSp delSp modSp mod setBg">
        <pc:chgData name="ÃNGELA IEDA SCHMIDT" userId="acbb1e12053d5b45" providerId="LiveId" clId="{2E576B89-0335-4EDE-B74D-A5AA070411E4}" dt="2025-07-26T13:45:00.209" v="1767" actId="1076"/>
        <pc:sldMkLst>
          <pc:docMk/>
          <pc:sldMk cId="1392668247" sldId="378"/>
        </pc:sldMkLst>
        <pc:spChg chg="add del mod">
          <ac:chgData name="ÃNGELA IEDA SCHMIDT" userId="acbb1e12053d5b45" providerId="LiveId" clId="{2E576B89-0335-4EDE-B74D-A5AA070411E4}" dt="2025-07-26T13:43:57.115" v="1765" actId="207"/>
          <ac:spMkLst>
            <pc:docMk/>
            <pc:sldMk cId="1392668247" sldId="378"/>
            <ac:spMk id="7" creationId="{6AD5B494-EBC5-C136-E961-C65EFAD4DC1B}"/>
          </ac:spMkLst>
        </pc:spChg>
        <pc:picChg chg="mod">
          <ac:chgData name="ÃNGELA IEDA SCHMIDT" userId="acbb1e12053d5b45" providerId="LiveId" clId="{2E576B89-0335-4EDE-B74D-A5AA070411E4}" dt="2025-07-26T13:42:15.307" v="1750" actId="1076"/>
          <ac:picMkLst>
            <pc:docMk/>
            <pc:sldMk cId="1392668247" sldId="378"/>
            <ac:picMk id="2" creationId="{02D3A3EB-9908-267C-78A2-5F5212FB78F5}"/>
          </ac:picMkLst>
        </pc:picChg>
        <pc:picChg chg="add mod">
          <ac:chgData name="ÃNGELA IEDA SCHMIDT" userId="acbb1e12053d5b45" providerId="LiveId" clId="{2E576B89-0335-4EDE-B74D-A5AA070411E4}" dt="2025-07-26T13:45:00.209" v="1767" actId="1076"/>
          <ac:picMkLst>
            <pc:docMk/>
            <pc:sldMk cId="1392668247" sldId="378"/>
            <ac:picMk id="3" creationId="{4F714072-AC63-F85A-0E24-9FE41BB0877F}"/>
          </ac:picMkLst>
        </pc:picChg>
      </pc:sldChg>
      <pc:sldChg chg="addSp delSp modSp new mod">
        <pc:chgData name="ÃNGELA IEDA SCHMIDT" userId="acbb1e12053d5b45" providerId="LiveId" clId="{2E576B89-0335-4EDE-B74D-A5AA070411E4}" dt="2025-07-17T17:25:24.955" v="1407" actId="20577"/>
        <pc:sldMkLst>
          <pc:docMk/>
          <pc:sldMk cId="3869555171" sldId="379"/>
        </pc:sldMkLst>
        <pc:spChg chg="mod">
          <ac:chgData name="ÃNGELA IEDA SCHMIDT" userId="acbb1e12053d5b45" providerId="LiveId" clId="{2E576B89-0335-4EDE-B74D-A5AA070411E4}" dt="2025-07-17T15:38:18.707" v="598" actId="1076"/>
          <ac:spMkLst>
            <pc:docMk/>
            <pc:sldMk cId="3869555171" sldId="379"/>
            <ac:spMk id="2" creationId="{C8F020DD-2642-0BC5-53AF-5BEF2C7848C2}"/>
          </ac:spMkLst>
        </pc:spChg>
        <pc:spChg chg="add mod">
          <ac:chgData name="ÃNGELA IEDA SCHMIDT" userId="acbb1e12053d5b45" providerId="LiveId" clId="{2E576B89-0335-4EDE-B74D-A5AA070411E4}" dt="2025-07-17T17:25:24.955" v="1407" actId="20577"/>
          <ac:spMkLst>
            <pc:docMk/>
            <pc:sldMk cId="3869555171" sldId="379"/>
            <ac:spMk id="11" creationId="{0F6BC489-840A-D73B-4CD4-737CFA4AE50A}"/>
          </ac:spMkLst>
        </pc:spChg>
        <pc:picChg chg="add mod ord">
          <ac:chgData name="ÃNGELA IEDA SCHMIDT" userId="acbb1e12053d5b45" providerId="LiveId" clId="{2E576B89-0335-4EDE-B74D-A5AA070411E4}" dt="2025-07-17T16:04:19.676" v="652" actId="1076"/>
          <ac:picMkLst>
            <pc:docMk/>
            <pc:sldMk cId="3869555171" sldId="379"/>
            <ac:picMk id="3" creationId="{5C322B8E-D82A-AFAA-E588-924F941297FF}"/>
          </ac:picMkLst>
        </pc:picChg>
      </pc:sldChg>
      <pc:sldChg chg="addSp modSp add del mod">
        <pc:chgData name="ÃNGELA IEDA SCHMIDT" userId="acbb1e12053d5b45" providerId="LiveId" clId="{2E576B89-0335-4EDE-B74D-A5AA070411E4}" dt="2025-07-17T15:09:28.676" v="253" actId="47"/>
        <pc:sldMkLst>
          <pc:docMk/>
          <pc:sldMk cId="137377859" sldId="380"/>
        </pc:sldMkLst>
      </pc:sldChg>
      <pc:sldChg chg="addSp modSp add mod">
        <pc:chgData name="ÃNGELA IEDA SCHMIDT" userId="acbb1e12053d5b45" providerId="LiveId" clId="{2E576B89-0335-4EDE-B74D-A5AA070411E4}" dt="2025-07-17T16:39:45.128" v="891" actId="5793"/>
        <pc:sldMkLst>
          <pc:docMk/>
          <pc:sldMk cId="966666388" sldId="381"/>
        </pc:sldMkLst>
        <pc:spChg chg="mod">
          <ac:chgData name="ÃNGELA IEDA SCHMIDT" userId="acbb1e12053d5b45" providerId="LiveId" clId="{2E576B89-0335-4EDE-B74D-A5AA070411E4}" dt="2025-07-17T15:27:48.887" v="323" actId="20577"/>
          <ac:spMkLst>
            <pc:docMk/>
            <pc:sldMk cId="966666388" sldId="381"/>
            <ac:spMk id="2" creationId="{AC955BBD-17C1-CCD4-DBBE-4E806878426B}"/>
          </ac:spMkLst>
        </pc:spChg>
        <pc:spChg chg="add mod">
          <ac:chgData name="ÃNGELA IEDA SCHMIDT" userId="acbb1e12053d5b45" providerId="LiveId" clId="{2E576B89-0335-4EDE-B74D-A5AA070411E4}" dt="2025-07-17T16:39:45.128" v="891" actId="5793"/>
          <ac:spMkLst>
            <pc:docMk/>
            <pc:sldMk cId="966666388" sldId="381"/>
            <ac:spMk id="5" creationId="{3F5355D9-321A-527F-5E28-8661C25932F9}"/>
          </ac:spMkLst>
        </pc:spChg>
        <pc:picChg chg="add mod ord">
          <ac:chgData name="ÃNGELA IEDA SCHMIDT" userId="acbb1e12053d5b45" providerId="LiveId" clId="{2E576B89-0335-4EDE-B74D-A5AA070411E4}" dt="2025-07-17T15:51:33.531" v="639" actId="1076"/>
          <ac:picMkLst>
            <pc:docMk/>
            <pc:sldMk cId="966666388" sldId="381"/>
            <ac:picMk id="3" creationId="{E66B1EB8-D2A7-1BDE-953C-21AC43A12407}"/>
          </ac:picMkLst>
        </pc:picChg>
      </pc:sldChg>
      <pc:sldChg chg="addSp modSp add mod">
        <pc:chgData name="ÃNGELA IEDA SCHMIDT" userId="acbb1e12053d5b45" providerId="LiveId" clId="{2E576B89-0335-4EDE-B74D-A5AA070411E4}" dt="2025-07-21T19:34:10.047" v="1734" actId="1036"/>
        <pc:sldMkLst>
          <pc:docMk/>
          <pc:sldMk cId="241066731" sldId="382"/>
        </pc:sldMkLst>
        <pc:spChg chg="mod">
          <ac:chgData name="ÃNGELA IEDA SCHMIDT" userId="acbb1e12053d5b45" providerId="LiveId" clId="{2E576B89-0335-4EDE-B74D-A5AA070411E4}" dt="2025-07-17T22:32:55.154" v="1608" actId="20577"/>
          <ac:spMkLst>
            <pc:docMk/>
            <pc:sldMk cId="241066731" sldId="382"/>
            <ac:spMk id="2" creationId="{F4BC63B8-FDAE-5F59-8242-F0CCA244E3E8}"/>
          </ac:spMkLst>
        </pc:spChg>
        <pc:spChg chg="add mod">
          <ac:chgData name="ÃNGELA IEDA SCHMIDT" userId="acbb1e12053d5b45" providerId="LiveId" clId="{2E576B89-0335-4EDE-B74D-A5AA070411E4}" dt="2025-07-21T19:34:04.029" v="1733" actId="20577"/>
          <ac:spMkLst>
            <pc:docMk/>
            <pc:sldMk cId="241066731" sldId="382"/>
            <ac:spMk id="5" creationId="{CEF2FDE4-58BB-D125-AA57-61959FF15255}"/>
          </ac:spMkLst>
        </pc:spChg>
        <pc:picChg chg="add mod ord">
          <ac:chgData name="ÃNGELA IEDA SCHMIDT" userId="acbb1e12053d5b45" providerId="LiveId" clId="{2E576B89-0335-4EDE-B74D-A5AA070411E4}" dt="2025-07-21T19:34:10.047" v="1734" actId="1036"/>
          <ac:picMkLst>
            <pc:docMk/>
            <pc:sldMk cId="241066731" sldId="382"/>
            <ac:picMk id="3" creationId="{6045ACDB-114D-2F2C-D74F-FDBE00F079DC}"/>
          </ac:picMkLst>
        </pc:picChg>
      </pc:sldChg>
      <pc:sldChg chg="addSp modSp add mod">
        <pc:chgData name="ÃNGELA IEDA SCHMIDT" userId="acbb1e12053d5b45" providerId="LiveId" clId="{2E576B89-0335-4EDE-B74D-A5AA070411E4}" dt="2025-07-17T16:36:59.501" v="871" actId="14100"/>
        <pc:sldMkLst>
          <pc:docMk/>
          <pc:sldMk cId="685722476" sldId="383"/>
        </pc:sldMkLst>
        <pc:spChg chg="mod">
          <ac:chgData name="ÃNGELA IEDA SCHMIDT" userId="acbb1e12053d5b45" providerId="LiveId" clId="{2E576B89-0335-4EDE-B74D-A5AA070411E4}" dt="2025-07-17T15:37:57.098" v="596" actId="1076"/>
          <ac:spMkLst>
            <pc:docMk/>
            <pc:sldMk cId="685722476" sldId="383"/>
            <ac:spMk id="2" creationId="{8A66556F-2915-8C80-1A88-1BA284C5EF0C}"/>
          </ac:spMkLst>
        </pc:spChg>
        <pc:spChg chg="add mod">
          <ac:chgData name="ÃNGELA IEDA SCHMIDT" userId="acbb1e12053d5b45" providerId="LiveId" clId="{2E576B89-0335-4EDE-B74D-A5AA070411E4}" dt="2025-07-17T16:36:59.501" v="871" actId="14100"/>
          <ac:spMkLst>
            <pc:docMk/>
            <pc:sldMk cId="685722476" sldId="383"/>
            <ac:spMk id="5" creationId="{EB2F62D9-19C9-C135-7485-FF45D6AC3645}"/>
          </ac:spMkLst>
        </pc:spChg>
        <pc:picChg chg="add mod ord">
          <ac:chgData name="ÃNGELA IEDA SCHMIDT" userId="acbb1e12053d5b45" providerId="LiveId" clId="{2E576B89-0335-4EDE-B74D-A5AA070411E4}" dt="2025-07-17T15:05:39.281" v="203" actId="167"/>
          <ac:picMkLst>
            <pc:docMk/>
            <pc:sldMk cId="685722476" sldId="383"/>
            <ac:picMk id="3" creationId="{D9A8427E-3E23-F214-1D32-31EFDE08F52E}"/>
          </ac:picMkLst>
        </pc:picChg>
      </pc:sldChg>
      <pc:sldChg chg="addSp modSp add mod">
        <pc:chgData name="ÃNGELA IEDA SCHMIDT" userId="acbb1e12053d5b45" providerId="LiveId" clId="{2E576B89-0335-4EDE-B74D-A5AA070411E4}" dt="2025-07-17T16:48:51.921" v="1085" actId="20577"/>
        <pc:sldMkLst>
          <pc:docMk/>
          <pc:sldMk cId="2878919336" sldId="384"/>
        </pc:sldMkLst>
        <pc:spChg chg="mod">
          <ac:chgData name="ÃNGELA IEDA SCHMIDT" userId="acbb1e12053d5b45" providerId="LiveId" clId="{2E576B89-0335-4EDE-B74D-A5AA070411E4}" dt="2025-07-17T15:29:38.748" v="383" actId="20577"/>
          <ac:spMkLst>
            <pc:docMk/>
            <pc:sldMk cId="2878919336" sldId="384"/>
            <ac:spMk id="2" creationId="{5CE2493E-DE0D-2070-C593-C37DC8E22BFF}"/>
          </ac:spMkLst>
        </pc:spChg>
        <pc:spChg chg="add mod">
          <ac:chgData name="ÃNGELA IEDA SCHMIDT" userId="acbb1e12053d5b45" providerId="LiveId" clId="{2E576B89-0335-4EDE-B74D-A5AA070411E4}" dt="2025-07-17T16:48:51.921" v="1085" actId="20577"/>
          <ac:spMkLst>
            <pc:docMk/>
            <pc:sldMk cId="2878919336" sldId="384"/>
            <ac:spMk id="5" creationId="{0661C809-C82A-B0F8-7BE3-957AB9B68FC7}"/>
          </ac:spMkLst>
        </pc:spChg>
        <pc:picChg chg="add mod ord">
          <ac:chgData name="ÃNGELA IEDA SCHMIDT" userId="acbb1e12053d5b45" providerId="LiveId" clId="{2E576B89-0335-4EDE-B74D-A5AA070411E4}" dt="2025-07-17T16:45:32.385" v="1008" actId="1076"/>
          <ac:picMkLst>
            <pc:docMk/>
            <pc:sldMk cId="2878919336" sldId="384"/>
            <ac:picMk id="3" creationId="{F38D1617-1A82-3B6D-4BA3-F44803B1B0F8}"/>
          </ac:picMkLst>
        </pc:picChg>
      </pc:sldChg>
      <pc:sldChg chg="addSp modSp add mod">
        <pc:chgData name="ÃNGELA IEDA SCHMIDT" userId="acbb1e12053d5b45" providerId="LiveId" clId="{2E576B89-0335-4EDE-B74D-A5AA070411E4}" dt="2025-07-17T22:27:55.569" v="1487" actId="1076"/>
        <pc:sldMkLst>
          <pc:docMk/>
          <pc:sldMk cId="67024083" sldId="385"/>
        </pc:sldMkLst>
        <pc:spChg chg="mod">
          <ac:chgData name="ÃNGELA IEDA SCHMIDT" userId="acbb1e12053d5b45" providerId="LiveId" clId="{2E576B89-0335-4EDE-B74D-A5AA070411E4}" dt="2025-07-17T22:27:55.569" v="1487" actId="1076"/>
          <ac:spMkLst>
            <pc:docMk/>
            <pc:sldMk cId="67024083" sldId="385"/>
            <ac:spMk id="2" creationId="{ADDF9A41-5C28-8126-86EC-BFCB3A156615}"/>
          </ac:spMkLst>
        </pc:spChg>
        <pc:spChg chg="add mod">
          <ac:chgData name="ÃNGELA IEDA SCHMIDT" userId="acbb1e12053d5b45" providerId="LiveId" clId="{2E576B89-0335-4EDE-B74D-A5AA070411E4}" dt="2025-07-17T16:54:37.161" v="1140" actId="120"/>
          <ac:spMkLst>
            <pc:docMk/>
            <pc:sldMk cId="67024083" sldId="385"/>
            <ac:spMk id="5" creationId="{0C57CA20-BE23-16C6-D77A-0E5858E60883}"/>
          </ac:spMkLst>
        </pc:spChg>
        <pc:picChg chg="add mod ord">
          <ac:chgData name="ÃNGELA IEDA SCHMIDT" userId="acbb1e12053d5b45" providerId="LiveId" clId="{2E576B89-0335-4EDE-B74D-A5AA070411E4}" dt="2025-07-17T15:04:47.632" v="187" actId="167"/>
          <ac:picMkLst>
            <pc:docMk/>
            <pc:sldMk cId="67024083" sldId="385"/>
            <ac:picMk id="3" creationId="{D9051F93-96C1-21A7-0826-F3D91B16B47E}"/>
          </ac:picMkLst>
        </pc:picChg>
      </pc:sldChg>
      <pc:sldChg chg="addSp modSp add mod">
        <pc:chgData name="ÃNGELA IEDA SCHMIDT" userId="acbb1e12053d5b45" providerId="LiveId" clId="{2E576B89-0335-4EDE-B74D-A5AA070411E4}" dt="2025-07-17T16:58:27.974" v="1179" actId="1076"/>
        <pc:sldMkLst>
          <pc:docMk/>
          <pc:sldMk cId="760704682" sldId="386"/>
        </pc:sldMkLst>
        <pc:spChg chg="mod">
          <ac:chgData name="ÃNGELA IEDA SCHMIDT" userId="acbb1e12053d5b45" providerId="LiveId" clId="{2E576B89-0335-4EDE-B74D-A5AA070411E4}" dt="2025-07-17T15:30:37.415" v="428" actId="20577"/>
          <ac:spMkLst>
            <pc:docMk/>
            <pc:sldMk cId="760704682" sldId="386"/>
            <ac:spMk id="2" creationId="{FB0A9BCB-4B09-A00A-4C74-636C87AD3F64}"/>
          </ac:spMkLst>
        </pc:spChg>
        <pc:spChg chg="add mod">
          <ac:chgData name="ÃNGELA IEDA SCHMIDT" userId="acbb1e12053d5b45" providerId="LiveId" clId="{2E576B89-0335-4EDE-B74D-A5AA070411E4}" dt="2025-07-17T16:58:27.974" v="1179" actId="1076"/>
          <ac:spMkLst>
            <pc:docMk/>
            <pc:sldMk cId="760704682" sldId="386"/>
            <ac:spMk id="5" creationId="{8DFC1B9D-0586-141D-C84A-CD08B7D67E7D}"/>
          </ac:spMkLst>
        </pc:spChg>
        <pc:picChg chg="add mod ord">
          <ac:chgData name="ÃNGELA IEDA SCHMIDT" userId="acbb1e12053d5b45" providerId="LiveId" clId="{2E576B89-0335-4EDE-B74D-A5AA070411E4}" dt="2025-07-17T15:04:23.015" v="179" actId="167"/>
          <ac:picMkLst>
            <pc:docMk/>
            <pc:sldMk cId="760704682" sldId="386"/>
            <ac:picMk id="3" creationId="{6C928B33-CF75-34C3-5D1B-F7091D6B3256}"/>
          </ac:picMkLst>
        </pc:picChg>
      </pc:sldChg>
      <pc:sldChg chg="addSp modSp add mod">
        <pc:chgData name="ÃNGELA IEDA SCHMIDT" userId="acbb1e12053d5b45" providerId="LiveId" clId="{2E576B89-0335-4EDE-B74D-A5AA070411E4}" dt="2025-07-17T17:02:42.157" v="1227" actId="20577"/>
        <pc:sldMkLst>
          <pc:docMk/>
          <pc:sldMk cId="1501306147" sldId="387"/>
        </pc:sldMkLst>
        <pc:spChg chg="mod">
          <ac:chgData name="ÃNGELA IEDA SCHMIDT" userId="acbb1e12053d5b45" providerId="LiveId" clId="{2E576B89-0335-4EDE-B74D-A5AA070411E4}" dt="2025-07-17T15:32:21.251" v="446" actId="20577"/>
          <ac:spMkLst>
            <pc:docMk/>
            <pc:sldMk cId="1501306147" sldId="387"/>
            <ac:spMk id="2" creationId="{FF364E18-BB48-82D8-CCBC-620FFBA86A64}"/>
          </ac:spMkLst>
        </pc:spChg>
        <pc:spChg chg="add mod">
          <ac:chgData name="ÃNGELA IEDA SCHMIDT" userId="acbb1e12053d5b45" providerId="LiveId" clId="{2E576B89-0335-4EDE-B74D-A5AA070411E4}" dt="2025-07-17T17:02:42.157" v="1227" actId="20577"/>
          <ac:spMkLst>
            <pc:docMk/>
            <pc:sldMk cId="1501306147" sldId="387"/>
            <ac:spMk id="5" creationId="{41BA9539-5004-AF01-5B87-9C0F0ADF8659}"/>
          </ac:spMkLst>
        </pc:spChg>
        <pc:picChg chg="add mod ord">
          <ac:chgData name="ÃNGELA IEDA SCHMIDT" userId="acbb1e12053d5b45" providerId="LiveId" clId="{2E576B89-0335-4EDE-B74D-A5AA070411E4}" dt="2025-07-17T15:03:12.581" v="167" actId="167"/>
          <ac:picMkLst>
            <pc:docMk/>
            <pc:sldMk cId="1501306147" sldId="387"/>
            <ac:picMk id="3" creationId="{83657710-3770-B9EA-0B4D-A2693FE01590}"/>
          </ac:picMkLst>
        </pc:picChg>
      </pc:sldChg>
      <pc:sldChg chg="addSp modSp add mod">
        <pc:chgData name="ÃNGELA IEDA SCHMIDT" userId="acbb1e12053d5b45" providerId="LiveId" clId="{2E576B89-0335-4EDE-B74D-A5AA070411E4}" dt="2025-07-17T17:06:01.912" v="1250" actId="403"/>
        <pc:sldMkLst>
          <pc:docMk/>
          <pc:sldMk cId="755836787" sldId="388"/>
        </pc:sldMkLst>
        <pc:spChg chg="mod">
          <ac:chgData name="ÃNGELA IEDA SCHMIDT" userId="acbb1e12053d5b45" providerId="LiveId" clId="{2E576B89-0335-4EDE-B74D-A5AA070411E4}" dt="2025-07-17T15:37:31.368" v="594" actId="1076"/>
          <ac:spMkLst>
            <pc:docMk/>
            <pc:sldMk cId="755836787" sldId="388"/>
            <ac:spMk id="2" creationId="{4D8F950B-74BF-0010-7901-E4A6B0158C0B}"/>
          </ac:spMkLst>
        </pc:spChg>
        <pc:spChg chg="add mod">
          <ac:chgData name="ÃNGELA IEDA SCHMIDT" userId="acbb1e12053d5b45" providerId="LiveId" clId="{2E576B89-0335-4EDE-B74D-A5AA070411E4}" dt="2025-07-17T17:06:01.912" v="1250" actId="403"/>
          <ac:spMkLst>
            <pc:docMk/>
            <pc:sldMk cId="755836787" sldId="388"/>
            <ac:spMk id="5" creationId="{F62E4143-8AB1-A39A-52B8-3295002AF1B3}"/>
          </ac:spMkLst>
        </pc:spChg>
        <pc:picChg chg="add mod ord">
          <ac:chgData name="ÃNGELA IEDA SCHMIDT" userId="acbb1e12053d5b45" providerId="LiveId" clId="{2E576B89-0335-4EDE-B74D-A5AA070411E4}" dt="2025-07-17T15:02:39.549" v="158" actId="167"/>
          <ac:picMkLst>
            <pc:docMk/>
            <pc:sldMk cId="755836787" sldId="388"/>
            <ac:picMk id="3" creationId="{F1B44718-0A35-ABFD-FF74-2306B5BD243D}"/>
          </ac:picMkLst>
        </pc:picChg>
      </pc:sldChg>
      <pc:sldChg chg="addSp modSp add mod">
        <pc:chgData name="ÃNGELA IEDA SCHMIDT" userId="acbb1e12053d5b45" providerId="LiveId" clId="{2E576B89-0335-4EDE-B74D-A5AA070411E4}" dt="2025-07-17T17:10:07.391" v="1287" actId="403"/>
        <pc:sldMkLst>
          <pc:docMk/>
          <pc:sldMk cId="144640927" sldId="389"/>
        </pc:sldMkLst>
        <pc:spChg chg="mod">
          <ac:chgData name="ÃNGELA IEDA SCHMIDT" userId="acbb1e12053d5b45" providerId="LiveId" clId="{2E576B89-0335-4EDE-B74D-A5AA070411E4}" dt="2025-07-17T15:37:26.242" v="593" actId="1076"/>
          <ac:spMkLst>
            <pc:docMk/>
            <pc:sldMk cId="144640927" sldId="389"/>
            <ac:spMk id="2" creationId="{4C2233D9-52E4-C613-674C-78575CF2BFC2}"/>
          </ac:spMkLst>
        </pc:spChg>
        <pc:spChg chg="add mod">
          <ac:chgData name="ÃNGELA IEDA SCHMIDT" userId="acbb1e12053d5b45" providerId="LiveId" clId="{2E576B89-0335-4EDE-B74D-A5AA070411E4}" dt="2025-07-17T17:10:07.391" v="1287" actId="403"/>
          <ac:spMkLst>
            <pc:docMk/>
            <pc:sldMk cId="144640927" sldId="389"/>
            <ac:spMk id="5" creationId="{93D94E7B-48CE-13A6-C5F7-4F2704A41A25}"/>
          </ac:spMkLst>
        </pc:spChg>
        <pc:picChg chg="add mod ord">
          <ac:chgData name="ÃNGELA IEDA SCHMIDT" userId="acbb1e12053d5b45" providerId="LiveId" clId="{2E576B89-0335-4EDE-B74D-A5AA070411E4}" dt="2025-07-17T15:02:14.735" v="151" actId="167"/>
          <ac:picMkLst>
            <pc:docMk/>
            <pc:sldMk cId="144640927" sldId="389"/>
            <ac:picMk id="3" creationId="{B17D545F-6DF0-449F-81E3-EF4DB9BD3539}"/>
          </ac:picMkLst>
        </pc:picChg>
      </pc:sldChg>
      <pc:sldChg chg="addSp modSp add mod">
        <pc:chgData name="ÃNGELA IEDA SCHMIDT" userId="acbb1e12053d5b45" providerId="LiveId" clId="{2E576B89-0335-4EDE-B74D-A5AA070411E4}" dt="2025-07-17T22:26:09.596" v="1477" actId="20577"/>
        <pc:sldMkLst>
          <pc:docMk/>
          <pc:sldMk cId="3453030307" sldId="390"/>
        </pc:sldMkLst>
        <pc:spChg chg="mod">
          <ac:chgData name="ÃNGELA IEDA SCHMIDT" userId="acbb1e12053d5b45" providerId="LiveId" clId="{2E576B89-0335-4EDE-B74D-A5AA070411E4}" dt="2025-07-17T22:26:09.596" v="1477" actId="20577"/>
          <ac:spMkLst>
            <pc:docMk/>
            <pc:sldMk cId="3453030307" sldId="390"/>
            <ac:spMk id="2" creationId="{A7C324D1-DAE6-782F-C651-8B3743140949}"/>
          </ac:spMkLst>
        </pc:spChg>
        <pc:spChg chg="add mod">
          <ac:chgData name="ÃNGELA IEDA SCHMIDT" userId="acbb1e12053d5b45" providerId="LiveId" clId="{2E576B89-0335-4EDE-B74D-A5AA070411E4}" dt="2025-07-17T17:30:29.724" v="1442" actId="1076"/>
          <ac:spMkLst>
            <pc:docMk/>
            <pc:sldMk cId="3453030307" sldId="390"/>
            <ac:spMk id="5" creationId="{5FE1E5F9-F277-5FA2-9ECD-885B082056A1}"/>
          </ac:spMkLst>
        </pc:spChg>
        <pc:picChg chg="add mod ord">
          <ac:chgData name="ÃNGELA IEDA SCHMIDT" userId="acbb1e12053d5b45" providerId="LiveId" clId="{2E576B89-0335-4EDE-B74D-A5AA070411E4}" dt="2025-07-17T15:01:38.466" v="141" actId="167"/>
          <ac:picMkLst>
            <pc:docMk/>
            <pc:sldMk cId="3453030307" sldId="390"/>
            <ac:picMk id="3" creationId="{48E18F18-3271-8358-EB46-E23CC56539A8}"/>
          </ac:picMkLst>
        </pc:picChg>
      </pc:sldChg>
      <pc:sldChg chg="addSp modSp add mod">
        <pc:chgData name="ÃNGELA IEDA SCHMIDT" userId="acbb1e12053d5b45" providerId="LiveId" clId="{2E576B89-0335-4EDE-B74D-A5AA070411E4}" dt="2025-07-17T17:30:51.084" v="1446" actId="14100"/>
        <pc:sldMkLst>
          <pc:docMk/>
          <pc:sldMk cId="1362401972" sldId="391"/>
        </pc:sldMkLst>
        <pc:spChg chg="mod">
          <ac:chgData name="ÃNGELA IEDA SCHMIDT" userId="acbb1e12053d5b45" providerId="LiveId" clId="{2E576B89-0335-4EDE-B74D-A5AA070411E4}" dt="2025-07-17T17:19:18.033" v="1372" actId="20577"/>
          <ac:spMkLst>
            <pc:docMk/>
            <pc:sldMk cId="1362401972" sldId="391"/>
            <ac:spMk id="2" creationId="{BD75022E-2BD9-BC08-B7C5-B03A61A98C20}"/>
          </ac:spMkLst>
        </pc:spChg>
        <pc:spChg chg="add mod">
          <ac:chgData name="ÃNGELA IEDA SCHMIDT" userId="acbb1e12053d5b45" providerId="LiveId" clId="{2E576B89-0335-4EDE-B74D-A5AA070411E4}" dt="2025-07-17T17:30:51.084" v="1446" actId="14100"/>
          <ac:spMkLst>
            <pc:docMk/>
            <pc:sldMk cId="1362401972" sldId="391"/>
            <ac:spMk id="5" creationId="{993EB928-306B-B280-E4D6-5276B11ED511}"/>
          </ac:spMkLst>
        </pc:spChg>
        <pc:picChg chg="add mod ord">
          <ac:chgData name="ÃNGELA IEDA SCHMIDT" userId="acbb1e12053d5b45" providerId="LiveId" clId="{2E576B89-0335-4EDE-B74D-A5AA070411E4}" dt="2025-07-17T17:17:15.660" v="1337" actId="1076"/>
          <ac:picMkLst>
            <pc:docMk/>
            <pc:sldMk cId="1362401972" sldId="391"/>
            <ac:picMk id="3" creationId="{DADBEC02-9DBB-33B3-D27C-A45C62AA70EB}"/>
          </ac:picMkLst>
        </pc:picChg>
      </pc:sldChg>
      <pc:sldChg chg="addSp modSp add mod">
        <pc:chgData name="ÃNGELA IEDA SCHMIDT" userId="acbb1e12053d5b45" providerId="LiveId" clId="{2E576B89-0335-4EDE-B74D-A5AA070411E4}" dt="2025-07-17T17:30:19.752" v="1441" actId="20577"/>
        <pc:sldMkLst>
          <pc:docMk/>
          <pc:sldMk cId="4041255369" sldId="392"/>
        </pc:sldMkLst>
        <pc:spChg chg="mod">
          <ac:chgData name="ÃNGELA IEDA SCHMIDT" userId="acbb1e12053d5b45" providerId="LiveId" clId="{2E576B89-0335-4EDE-B74D-A5AA070411E4}" dt="2025-07-17T15:36:55.938" v="591" actId="20577"/>
          <ac:spMkLst>
            <pc:docMk/>
            <pc:sldMk cId="4041255369" sldId="392"/>
            <ac:spMk id="2" creationId="{AF9416A2-45D9-A1B6-E29C-325539F78A76}"/>
          </ac:spMkLst>
        </pc:spChg>
        <pc:spChg chg="add mod">
          <ac:chgData name="ÃNGELA IEDA SCHMIDT" userId="acbb1e12053d5b45" providerId="LiveId" clId="{2E576B89-0335-4EDE-B74D-A5AA070411E4}" dt="2025-07-17T17:30:19.752" v="1441" actId="20577"/>
          <ac:spMkLst>
            <pc:docMk/>
            <pc:sldMk cId="4041255369" sldId="392"/>
            <ac:spMk id="5" creationId="{9B5CF365-47D6-DAD2-04F7-8AEB9F652910}"/>
          </ac:spMkLst>
        </pc:spChg>
        <pc:picChg chg="add mod ord">
          <ac:chgData name="ÃNGELA IEDA SCHMIDT" userId="acbb1e12053d5b45" providerId="LiveId" clId="{2E576B89-0335-4EDE-B74D-A5AA070411E4}" dt="2025-07-17T15:00:42.900" v="123" actId="167"/>
          <ac:picMkLst>
            <pc:docMk/>
            <pc:sldMk cId="4041255369" sldId="392"/>
            <ac:picMk id="3" creationId="{0ED85748-3613-6962-1E68-B75512B50522}"/>
          </ac:picMkLst>
        </pc:picChg>
      </pc:sldChg>
      <pc:sldChg chg="add del">
        <pc:chgData name="ÃNGELA IEDA SCHMIDT" userId="acbb1e12053d5b45" providerId="LiveId" clId="{2E576B89-0335-4EDE-B74D-A5AA070411E4}" dt="2025-07-17T15:51:36.428" v="641" actId="2890"/>
        <pc:sldMkLst>
          <pc:docMk/>
          <pc:sldMk cId="2198565127" sldId="393"/>
        </pc:sldMkLst>
      </pc:sldChg>
      <pc:sldMasterChg chg="setBg modSldLayout">
        <pc:chgData name="ÃNGELA IEDA SCHMIDT" userId="acbb1e12053d5b45" providerId="LiveId" clId="{2E576B89-0335-4EDE-B74D-A5AA070411E4}" dt="2025-07-17T15:07:49.266" v="234"/>
        <pc:sldMasterMkLst>
          <pc:docMk/>
          <pc:sldMasterMk cId="2376263960" sldId="2147483672"/>
        </pc:sldMasterMkLst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3964515229" sldId="2147483673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3664659395" sldId="2147483674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956726467" sldId="2147483675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2242946708" sldId="2147483676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2595806345" sldId="2147483677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635202365" sldId="2147483678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422095147" sldId="2147483679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2913535164" sldId="2147483680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2173171210" sldId="2147483681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1631347703" sldId="2147483682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2376263960" sldId="2147483672"/>
            <pc:sldLayoutMk cId="1317471" sldId="2147483683"/>
          </pc:sldLayoutMkLst>
        </pc:sldLayoutChg>
      </pc:sldMasterChg>
      <pc:sldMasterChg chg="setBg modSldLayout">
        <pc:chgData name="ÃNGELA IEDA SCHMIDT" userId="acbb1e12053d5b45" providerId="LiveId" clId="{2E576B89-0335-4EDE-B74D-A5AA070411E4}" dt="2025-07-17T15:07:49.266" v="234"/>
        <pc:sldMasterMkLst>
          <pc:docMk/>
          <pc:sldMasterMk cId="944056846" sldId="2147483684"/>
        </pc:sldMasterMkLst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492107397" sldId="2147483685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409820241" sldId="2147483686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3665905074" sldId="2147483687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4281360722" sldId="2147483688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1803351214" sldId="2147483689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1890232327" sldId="2147483690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3908311428" sldId="2147483691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3982203684" sldId="2147483692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1920917944" sldId="2147483693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656948985" sldId="2147483694"/>
          </pc:sldLayoutMkLst>
        </pc:sldLayoutChg>
        <pc:sldLayoutChg chg="setBg">
          <pc:chgData name="ÃNGELA IEDA SCHMIDT" userId="acbb1e12053d5b45" providerId="LiveId" clId="{2E576B89-0335-4EDE-B74D-A5AA070411E4}" dt="2025-07-17T15:07:49.266" v="234"/>
          <pc:sldLayoutMkLst>
            <pc:docMk/>
            <pc:sldMasterMk cId="944056846" sldId="2147483684"/>
            <pc:sldLayoutMk cId="1660500906" sldId="2147483695"/>
          </pc:sldLayoutMkLst>
        </pc:sldLayoutChg>
      </pc:sldMasterChg>
    </pc:docChg>
  </pc:docChgLst>
  <pc:docChgLst>
    <pc:chgData name="ÃNGELA IEDA SCHMIDT" userId="acbb1e12053d5b45" providerId="LiveId" clId="{B9481D29-D64D-434A-9712-14905EFF74C3}"/>
    <pc:docChg chg="undo custSel addSld delSld modSld delMainMaster">
      <pc:chgData name="ÃNGELA IEDA SCHMIDT" userId="acbb1e12053d5b45" providerId="LiveId" clId="{B9481D29-D64D-434A-9712-14905EFF74C3}" dt="2025-05-03T00:51:54.364" v="59" actId="47"/>
      <pc:docMkLst>
        <pc:docMk/>
      </pc:docMkLst>
      <pc:sldChg chg="addSp delSp modSp del mod">
        <pc:chgData name="ÃNGELA IEDA SCHMIDT" userId="acbb1e12053d5b45" providerId="LiveId" clId="{B9481D29-D64D-434A-9712-14905EFF74C3}" dt="2025-05-03T00:51:54.364" v="59" actId="47"/>
        <pc:sldMkLst>
          <pc:docMk/>
          <pc:sldMk cId="1197399803" sldId="256"/>
        </pc:sldMkLst>
      </pc:sldChg>
      <pc:sldChg chg="addSp add">
        <pc:chgData name="ÃNGELA IEDA SCHMIDT" userId="acbb1e12053d5b45" providerId="LiveId" clId="{B9481D29-D64D-434A-9712-14905EFF74C3}" dt="2025-05-03T00:49:43.925" v="15"/>
        <pc:sldMkLst>
          <pc:docMk/>
          <pc:sldMk cId="1304807973" sldId="263"/>
        </pc:sldMkLst>
      </pc:sldChg>
      <pc:sldChg chg="add">
        <pc:chgData name="ÃNGELA IEDA SCHMIDT" userId="acbb1e12053d5b45" providerId="LiveId" clId="{B9481D29-D64D-434A-9712-14905EFF74C3}" dt="2025-05-03T00:48:11.114" v="14"/>
        <pc:sldMkLst>
          <pc:docMk/>
          <pc:sldMk cId="1964721918" sldId="377"/>
        </pc:sldMkLst>
      </pc:sldChg>
      <pc:sldChg chg="addSp delSp modSp new mod">
        <pc:chgData name="ÃNGELA IEDA SCHMIDT" userId="acbb1e12053d5b45" providerId="LiveId" clId="{B9481D29-D64D-434A-9712-14905EFF74C3}" dt="2025-05-03T00:51:52.652" v="58" actId="1076"/>
        <pc:sldMkLst>
          <pc:docMk/>
          <pc:sldMk cId="1392668247" sldId="378"/>
        </pc:sldMkLst>
      </pc:sldChg>
      <pc:sldMasterChg chg="del delSldLayout">
        <pc:chgData name="ÃNGELA IEDA SCHMIDT" userId="acbb1e12053d5b45" providerId="LiveId" clId="{B9481D29-D64D-434A-9712-14905EFF74C3}" dt="2025-05-03T00:51:54.364" v="59" actId="47"/>
        <pc:sldMasterMkLst>
          <pc:docMk/>
          <pc:sldMasterMk cId="2540398888" sldId="2147483660"/>
        </pc:sldMasterMkLst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1003811232" sldId="2147483661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369666338" sldId="2147483662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1258878159" sldId="2147483663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1015572604" sldId="2147483664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3887418340" sldId="2147483665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893560444" sldId="2147483666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1090714783" sldId="2147483667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3340360429" sldId="2147483668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2767706609" sldId="2147483669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394327447" sldId="2147483670"/>
          </pc:sldLayoutMkLst>
        </pc:sldLayoutChg>
        <pc:sldLayoutChg chg="del">
          <pc:chgData name="ÃNGELA IEDA SCHMIDT" userId="acbb1e12053d5b45" providerId="LiveId" clId="{B9481D29-D64D-434A-9712-14905EFF74C3}" dt="2025-05-03T00:51:54.364" v="59" actId="47"/>
          <pc:sldLayoutMkLst>
            <pc:docMk/>
            <pc:sldMasterMk cId="2540398888" sldId="2147483660"/>
            <pc:sldLayoutMk cId="2240641353" sldId="2147483671"/>
          </pc:sldLayoutMkLst>
        </pc:sldLayoutChg>
      </pc:sldMasterChg>
    </pc:docChg>
  </pc:docChgLst>
  <pc:docChgLst>
    <pc:chgData name="ÃNGELA IEDA SCHMIDT" userId="acbb1e12053d5b45" providerId="LiveId" clId="{11D84BBF-2E49-43CA-82C1-322184DDB3D0}"/>
    <pc:docChg chg="undo custSel addSld delSld modSld delMainMaster modMainMaster modNotesMaster">
      <pc:chgData name="ÃNGELA IEDA SCHMIDT" userId="acbb1e12053d5b45" providerId="LiveId" clId="{11D84BBF-2E49-43CA-82C1-322184DDB3D0}" dt="2025-07-25T15:02:03.243" v="969" actId="1076"/>
      <pc:docMkLst>
        <pc:docMk/>
      </pc:docMkLst>
      <pc:sldChg chg="modSp add del mod">
        <pc:chgData name="ÃNGELA IEDA SCHMIDT" userId="acbb1e12053d5b45" providerId="LiveId" clId="{11D84BBF-2E49-43CA-82C1-322184DDB3D0}" dt="2025-07-25T01:08:36.438" v="358" actId="47"/>
        <pc:sldMkLst>
          <pc:docMk/>
          <pc:sldMk cId="4188379117" sldId="258"/>
        </pc:sldMkLst>
      </pc:sldChg>
      <pc:sldChg chg="modSp add del mod">
        <pc:chgData name="ÃNGELA IEDA SCHMIDT" userId="acbb1e12053d5b45" providerId="LiveId" clId="{11D84BBF-2E49-43CA-82C1-322184DDB3D0}" dt="2025-07-25T01:25:05.314" v="587" actId="47"/>
        <pc:sldMkLst>
          <pc:docMk/>
          <pc:sldMk cId="4188572762" sldId="259"/>
        </pc:sldMkLst>
      </pc:sldChg>
      <pc:sldChg chg="modSp add del mod">
        <pc:chgData name="ÃNGELA IEDA SCHMIDT" userId="acbb1e12053d5b45" providerId="LiveId" clId="{11D84BBF-2E49-43CA-82C1-322184DDB3D0}" dt="2025-07-25T14:44:33.139" v="756" actId="47"/>
        <pc:sldMkLst>
          <pc:docMk/>
          <pc:sldMk cId="453001688" sldId="260"/>
        </pc:sldMkLst>
      </pc:sldChg>
      <pc:sldChg chg="modSp add del mod">
        <pc:chgData name="ÃNGELA IEDA SCHMIDT" userId="acbb1e12053d5b45" providerId="LiveId" clId="{11D84BBF-2E49-43CA-82C1-322184DDB3D0}" dt="2025-07-25T01:26:51.954" v="613" actId="47"/>
        <pc:sldMkLst>
          <pc:docMk/>
          <pc:sldMk cId="3161589768" sldId="261"/>
        </pc:sldMkLst>
      </pc:sldChg>
      <pc:sldChg chg="modSp add del mod">
        <pc:chgData name="ÃNGELA IEDA SCHMIDT" userId="acbb1e12053d5b45" providerId="LiveId" clId="{11D84BBF-2E49-43CA-82C1-322184DDB3D0}" dt="2025-07-25T14:47:05.479" v="778" actId="47"/>
        <pc:sldMkLst>
          <pc:docMk/>
          <pc:sldMk cId="751928071" sldId="262"/>
        </pc:sldMkLst>
      </pc:sldChg>
      <pc:sldChg chg="addSp delSp modSp mod">
        <pc:chgData name="ÃNGELA IEDA SCHMIDT" userId="acbb1e12053d5b45" providerId="LiveId" clId="{11D84BBF-2E49-43CA-82C1-322184DDB3D0}" dt="2025-07-25T01:17:23.435" v="473" actId="14100"/>
        <pc:sldMkLst>
          <pc:docMk/>
          <pc:sldMk cId="1304807973" sldId="263"/>
        </pc:sldMkLst>
      </pc:sldChg>
      <pc:sldChg chg="modSp add del mod">
        <pc:chgData name="ÃNGELA IEDA SCHMIDT" userId="acbb1e12053d5b45" providerId="LiveId" clId="{11D84BBF-2E49-43CA-82C1-322184DDB3D0}" dt="2025-07-25T14:53:27.410" v="866" actId="47"/>
        <pc:sldMkLst>
          <pc:docMk/>
          <pc:sldMk cId="478688588" sldId="264"/>
        </pc:sldMkLst>
      </pc:sldChg>
      <pc:sldChg chg="modSp add del mod">
        <pc:chgData name="ÃNGELA IEDA SCHMIDT" userId="acbb1e12053d5b45" providerId="LiveId" clId="{11D84BBF-2E49-43CA-82C1-322184DDB3D0}" dt="2025-07-25T01:20:57.406" v="535" actId="47"/>
        <pc:sldMkLst>
          <pc:docMk/>
          <pc:sldMk cId="3261118708" sldId="265"/>
        </pc:sldMkLst>
      </pc:sldChg>
      <pc:sldChg chg="modSp add del mod">
        <pc:chgData name="ÃNGELA IEDA SCHMIDT" userId="acbb1e12053d5b45" providerId="LiveId" clId="{11D84BBF-2E49-43CA-82C1-322184DDB3D0}" dt="2025-07-25T14:56:18.483" v="904" actId="47"/>
        <pc:sldMkLst>
          <pc:docMk/>
          <pc:sldMk cId="1720433168" sldId="266"/>
        </pc:sldMkLst>
      </pc:sldChg>
      <pc:sldChg chg="modSp add del mod">
        <pc:chgData name="ÃNGELA IEDA SCHMIDT" userId="acbb1e12053d5b45" providerId="LiveId" clId="{11D84BBF-2E49-43CA-82C1-322184DDB3D0}" dt="2025-07-25T01:11:15.130" v="391" actId="47"/>
        <pc:sldMkLst>
          <pc:docMk/>
          <pc:sldMk cId="130736495" sldId="267"/>
        </pc:sldMkLst>
      </pc:sldChg>
      <pc:sldChg chg="modSp add del mod">
        <pc:chgData name="ÃNGELA IEDA SCHMIDT" userId="acbb1e12053d5b45" providerId="LiveId" clId="{11D84BBF-2E49-43CA-82C1-322184DDB3D0}" dt="2025-07-25T14:51:27.662" v="836" actId="47"/>
        <pc:sldMkLst>
          <pc:docMk/>
          <pc:sldMk cId="1250854337" sldId="268"/>
        </pc:sldMkLst>
      </pc:sldChg>
      <pc:sldChg chg="modSp add del mod">
        <pc:chgData name="ÃNGELA IEDA SCHMIDT" userId="acbb1e12053d5b45" providerId="LiveId" clId="{11D84BBF-2E49-43CA-82C1-322184DDB3D0}" dt="2025-07-25T15:00:07.740" v="950" actId="47"/>
        <pc:sldMkLst>
          <pc:docMk/>
          <pc:sldMk cId="4154174925" sldId="269"/>
        </pc:sldMkLst>
      </pc:sldChg>
      <pc:sldChg chg="modSp add del mod">
        <pc:chgData name="ÃNGELA IEDA SCHMIDT" userId="acbb1e12053d5b45" providerId="LiveId" clId="{11D84BBF-2E49-43CA-82C1-322184DDB3D0}" dt="2025-07-25T14:42:18.888" v="733" actId="47"/>
        <pc:sldMkLst>
          <pc:docMk/>
          <pc:sldMk cId="1270002291" sldId="270"/>
        </pc:sldMkLst>
      </pc:sldChg>
      <pc:sldChg chg="modSp add del mod">
        <pc:chgData name="ÃNGELA IEDA SCHMIDT" userId="acbb1e12053d5b45" providerId="LiveId" clId="{11D84BBF-2E49-43CA-82C1-322184DDB3D0}" dt="2025-07-25T14:45:55.529" v="762" actId="47"/>
        <pc:sldMkLst>
          <pc:docMk/>
          <pc:sldMk cId="3697411737" sldId="271"/>
        </pc:sldMkLst>
      </pc:sldChg>
      <pc:sldChg chg="modSp add del">
        <pc:chgData name="ÃNGELA IEDA SCHMIDT" userId="acbb1e12053d5b45" providerId="LiveId" clId="{11D84BBF-2E49-43CA-82C1-322184DDB3D0}" dt="2025-07-25T14:46:03.333" v="763" actId="47"/>
        <pc:sldMkLst>
          <pc:docMk/>
          <pc:sldMk cId="840593584" sldId="272"/>
        </pc:sldMkLst>
      </pc:sldChg>
      <pc:sldChg chg="modSp add del mod">
        <pc:chgData name="ÃNGELA IEDA SCHMIDT" userId="acbb1e12053d5b45" providerId="LiveId" clId="{11D84BBF-2E49-43CA-82C1-322184DDB3D0}" dt="2025-07-25T01:27:36.044" v="624" actId="47"/>
        <pc:sldMkLst>
          <pc:docMk/>
          <pc:sldMk cId="1409221291" sldId="273"/>
        </pc:sldMkLst>
      </pc:sldChg>
      <pc:sldChg chg="modSp add del mod">
        <pc:chgData name="ÃNGELA IEDA SCHMIDT" userId="acbb1e12053d5b45" providerId="LiveId" clId="{11D84BBF-2E49-43CA-82C1-322184DDB3D0}" dt="2025-07-25T01:28:05.325" v="629" actId="47"/>
        <pc:sldMkLst>
          <pc:docMk/>
          <pc:sldMk cId="2874926681" sldId="274"/>
        </pc:sldMkLst>
      </pc:sldChg>
      <pc:sldChg chg="modSp add del mod">
        <pc:chgData name="ÃNGELA IEDA SCHMIDT" userId="acbb1e12053d5b45" providerId="LiveId" clId="{11D84BBF-2E49-43CA-82C1-322184DDB3D0}" dt="2025-07-25T14:48:38.455" v="799" actId="47"/>
        <pc:sldMkLst>
          <pc:docMk/>
          <pc:sldMk cId="1011553960" sldId="275"/>
        </pc:sldMkLst>
      </pc:sldChg>
      <pc:sldChg chg="modSp add del mod">
        <pc:chgData name="ÃNGELA IEDA SCHMIDT" userId="acbb1e12053d5b45" providerId="LiveId" clId="{11D84BBF-2E49-43CA-82C1-322184DDB3D0}" dt="2025-07-25T14:48:37.282" v="798" actId="47"/>
        <pc:sldMkLst>
          <pc:docMk/>
          <pc:sldMk cId="3403302327" sldId="276"/>
        </pc:sldMkLst>
      </pc:sldChg>
      <pc:sldChg chg="add del">
        <pc:chgData name="ÃNGELA IEDA SCHMIDT" userId="acbb1e12053d5b45" providerId="LiveId" clId="{11D84BBF-2E49-43CA-82C1-322184DDB3D0}" dt="2025-07-24T19:35:21.866" v="277" actId="2696"/>
        <pc:sldMkLst>
          <pc:docMk/>
          <pc:sldMk cId="1505837059" sldId="277"/>
        </pc:sldMkLst>
      </pc:sldChg>
      <pc:sldChg chg="modSp add del mod">
        <pc:chgData name="ÃNGELA IEDA SCHMIDT" userId="acbb1e12053d5b45" providerId="LiveId" clId="{11D84BBF-2E49-43CA-82C1-322184DDB3D0}" dt="2025-07-25T01:15:35.686" v="449" actId="47"/>
        <pc:sldMkLst>
          <pc:docMk/>
          <pc:sldMk cId="3375094451" sldId="277"/>
        </pc:sldMkLst>
      </pc:sldChg>
      <pc:sldChg chg="add del">
        <pc:chgData name="ÃNGELA IEDA SCHMIDT" userId="acbb1e12053d5b45" providerId="LiveId" clId="{11D84BBF-2E49-43CA-82C1-322184DDB3D0}" dt="2025-07-24T19:35:21.866" v="277" actId="2696"/>
        <pc:sldMkLst>
          <pc:docMk/>
          <pc:sldMk cId="1307613292" sldId="278"/>
        </pc:sldMkLst>
      </pc:sldChg>
      <pc:sldChg chg="modSp add del mod">
        <pc:chgData name="ÃNGELA IEDA SCHMIDT" userId="acbb1e12053d5b45" providerId="LiveId" clId="{11D84BBF-2E49-43CA-82C1-322184DDB3D0}" dt="2025-07-25T01:16:12.455" v="455" actId="47"/>
        <pc:sldMkLst>
          <pc:docMk/>
          <pc:sldMk cId="2650376986" sldId="278"/>
        </pc:sldMkLst>
      </pc:sldChg>
      <pc:sldChg chg="modSp add del mod">
        <pc:chgData name="ÃNGELA IEDA SCHMIDT" userId="acbb1e12053d5b45" providerId="LiveId" clId="{11D84BBF-2E49-43CA-82C1-322184DDB3D0}" dt="2025-07-25T14:53:25.825" v="865" actId="47"/>
        <pc:sldMkLst>
          <pc:docMk/>
          <pc:sldMk cId="2293911169" sldId="279"/>
        </pc:sldMkLst>
      </pc:sldChg>
      <pc:sldChg chg="modSp add del mod">
        <pc:chgData name="ÃNGELA IEDA SCHMIDT" userId="acbb1e12053d5b45" providerId="LiveId" clId="{11D84BBF-2E49-43CA-82C1-322184DDB3D0}" dt="2025-07-25T14:53:23.907" v="864" actId="47"/>
        <pc:sldMkLst>
          <pc:docMk/>
          <pc:sldMk cId="2401696053" sldId="280"/>
        </pc:sldMkLst>
      </pc:sldChg>
      <pc:sldChg chg="modSp add del mod">
        <pc:chgData name="ÃNGELA IEDA SCHMIDT" userId="acbb1e12053d5b45" providerId="LiveId" clId="{11D84BBF-2E49-43CA-82C1-322184DDB3D0}" dt="2025-07-25T01:22:13.149" v="549" actId="47"/>
        <pc:sldMkLst>
          <pc:docMk/>
          <pc:sldMk cId="3936363324" sldId="281"/>
        </pc:sldMkLst>
      </pc:sldChg>
      <pc:sldChg chg="modSp add del mod">
        <pc:chgData name="ÃNGELA IEDA SCHMIDT" userId="acbb1e12053d5b45" providerId="LiveId" clId="{11D84BBF-2E49-43CA-82C1-322184DDB3D0}" dt="2025-07-25T14:56:19.913" v="905" actId="47"/>
        <pc:sldMkLst>
          <pc:docMk/>
          <pc:sldMk cId="2489446887" sldId="282"/>
        </pc:sldMkLst>
      </pc:sldChg>
      <pc:sldChg chg="modSp add del mod">
        <pc:chgData name="ÃNGELA IEDA SCHMIDT" userId="acbb1e12053d5b45" providerId="LiveId" clId="{11D84BBF-2E49-43CA-82C1-322184DDB3D0}" dt="2025-07-25T14:56:20.997" v="906" actId="47"/>
        <pc:sldMkLst>
          <pc:docMk/>
          <pc:sldMk cId="2828495887" sldId="283"/>
        </pc:sldMkLst>
      </pc:sldChg>
      <pc:sldChg chg="modSp add del mod">
        <pc:chgData name="ÃNGELA IEDA SCHMIDT" userId="acbb1e12053d5b45" providerId="LiveId" clId="{11D84BBF-2E49-43CA-82C1-322184DDB3D0}" dt="2025-07-25T14:58:40.272" v="929" actId="47"/>
        <pc:sldMkLst>
          <pc:docMk/>
          <pc:sldMk cId="2201876115" sldId="284"/>
        </pc:sldMkLst>
      </pc:sldChg>
      <pc:sldChg chg="modSp add del mod">
        <pc:chgData name="ÃNGELA IEDA SCHMIDT" userId="acbb1e12053d5b45" providerId="LiveId" clId="{11D84BBF-2E49-43CA-82C1-322184DDB3D0}" dt="2025-07-25T14:51:26.563" v="835" actId="47"/>
        <pc:sldMkLst>
          <pc:docMk/>
          <pc:sldMk cId="3014337421" sldId="285"/>
        </pc:sldMkLst>
      </pc:sldChg>
      <pc:sldChg chg="modSp add del mod">
        <pc:chgData name="ÃNGELA IEDA SCHMIDT" userId="acbb1e12053d5b45" providerId="LiveId" clId="{11D84BBF-2E49-43CA-82C1-322184DDB3D0}" dt="2025-07-25T14:51:24.677" v="834" actId="47"/>
        <pc:sldMkLst>
          <pc:docMk/>
          <pc:sldMk cId="3750824191" sldId="286"/>
        </pc:sldMkLst>
      </pc:sldChg>
      <pc:sldChg chg="modSp add del mod">
        <pc:chgData name="ÃNGELA IEDA SCHMIDT" userId="acbb1e12053d5b45" providerId="LiveId" clId="{11D84BBF-2E49-43CA-82C1-322184DDB3D0}" dt="2025-07-25T01:12:56.438" v="412" actId="47"/>
        <pc:sldMkLst>
          <pc:docMk/>
          <pc:sldMk cId="2065834986" sldId="287"/>
        </pc:sldMkLst>
      </pc:sldChg>
      <pc:sldChg chg="modSp add del mod">
        <pc:chgData name="ÃNGELA IEDA SCHMIDT" userId="acbb1e12053d5b45" providerId="LiveId" clId="{11D84BBF-2E49-43CA-82C1-322184DDB3D0}" dt="2025-07-25T01:12:58.451" v="413" actId="47"/>
        <pc:sldMkLst>
          <pc:docMk/>
          <pc:sldMk cId="2193032454" sldId="288"/>
        </pc:sldMkLst>
      </pc:sldChg>
      <pc:sldChg chg="modSp add del mod">
        <pc:chgData name="ÃNGELA IEDA SCHMIDT" userId="acbb1e12053d5b45" providerId="LiveId" clId="{11D84BBF-2E49-43CA-82C1-322184DDB3D0}" dt="2025-07-25T15:00:08.980" v="951" actId="47"/>
        <pc:sldMkLst>
          <pc:docMk/>
          <pc:sldMk cId="711275721" sldId="289"/>
        </pc:sldMkLst>
      </pc:sldChg>
      <pc:sldChg chg="modSp add del mod">
        <pc:chgData name="ÃNGELA IEDA SCHMIDT" userId="acbb1e12053d5b45" providerId="LiveId" clId="{11D84BBF-2E49-43CA-82C1-322184DDB3D0}" dt="2025-07-25T15:00:48.666" v="960" actId="47"/>
        <pc:sldMkLst>
          <pc:docMk/>
          <pc:sldMk cId="1322295026" sldId="290"/>
        </pc:sldMkLst>
      </pc:sldChg>
      <pc:sldChg chg="modSp add del mod">
        <pc:chgData name="ÃNGELA IEDA SCHMIDT" userId="acbb1e12053d5b45" providerId="LiveId" clId="{11D84BBF-2E49-43CA-82C1-322184DDB3D0}" dt="2025-07-25T01:25:06.749" v="588" actId="47"/>
        <pc:sldMkLst>
          <pc:docMk/>
          <pc:sldMk cId="542028202" sldId="291"/>
        </pc:sldMkLst>
      </pc:sldChg>
      <pc:sldChg chg="modSp add del mod">
        <pc:chgData name="ÃNGELA IEDA SCHMIDT" userId="acbb1e12053d5b45" providerId="LiveId" clId="{11D84BBF-2E49-43CA-82C1-322184DDB3D0}" dt="2025-07-25T01:25:07.777" v="589" actId="47"/>
        <pc:sldMkLst>
          <pc:docMk/>
          <pc:sldMk cId="1624533226" sldId="292"/>
        </pc:sldMkLst>
      </pc:sldChg>
      <pc:sldChg chg="delSp modSp add del mod">
        <pc:chgData name="ÃNGELA IEDA SCHMIDT" userId="acbb1e12053d5b45" providerId="LiveId" clId="{11D84BBF-2E49-43CA-82C1-322184DDB3D0}" dt="2025-07-25T01:08:37.639" v="359" actId="47"/>
        <pc:sldMkLst>
          <pc:docMk/>
          <pc:sldMk cId="3658521897" sldId="293"/>
        </pc:sldMkLst>
      </pc:sldChg>
      <pc:sldChg chg="modSp add del mod">
        <pc:chgData name="ÃNGELA IEDA SCHMIDT" userId="acbb1e12053d5b45" providerId="LiveId" clId="{11D84BBF-2E49-43CA-82C1-322184DDB3D0}" dt="2025-07-25T01:08:38.746" v="360" actId="47"/>
        <pc:sldMkLst>
          <pc:docMk/>
          <pc:sldMk cId="2822479377" sldId="294"/>
        </pc:sldMkLst>
      </pc:sldChg>
      <pc:sldChg chg="delSp modSp add del mod">
        <pc:chgData name="ÃNGELA IEDA SCHMIDT" userId="acbb1e12053d5b45" providerId="LiveId" clId="{11D84BBF-2E49-43CA-82C1-322184DDB3D0}" dt="2025-07-25T14:42:17.868" v="732" actId="47"/>
        <pc:sldMkLst>
          <pc:docMk/>
          <pc:sldMk cId="1053365790" sldId="295"/>
        </pc:sldMkLst>
      </pc:sldChg>
      <pc:sldChg chg="modSp add del mod">
        <pc:chgData name="ÃNGELA IEDA SCHMIDT" userId="acbb1e12053d5b45" providerId="LiveId" clId="{11D84BBF-2E49-43CA-82C1-322184DDB3D0}" dt="2025-07-25T14:42:16.814" v="731" actId="47"/>
        <pc:sldMkLst>
          <pc:docMk/>
          <pc:sldMk cId="142804989" sldId="296"/>
        </pc:sldMkLst>
      </pc:sldChg>
      <pc:sldChg chg="addSp delSp modSp mod">
        <pc:chgData name="ÃNGELA IEDA SCHMIDT" userId="acbb1e12053d5b45" providerId="LiveId" clId="{11D84BBF-2E49-43CA-82C1-322184DDB3D0}" dt="2025-07-25T01:03:39.372" v="300" actId="1076"/>
        <pc:sldMkLst>
          <pc:docMk/>
          <pc:sldMk cId="1392668247" sldId="378"/>
        </pc:sldMkLst>
        <pc:spChg chg="mod">
          <ac:chgData name="ÃNGELA IEDA SCHMIDT" userId="acbb1e12053d5b45" providerId="LiveId" clId="{11D84BBF-2E49-43CA-82C1-322184DDB3D0}" dt="2025-07-25T01:03:39.372" v="300" actId="1076"/>
          <ac:spMkLst>
            <pc:docMk/>
            <pc:sldMk cId="1392668247" sldId="378"/>
            <ac:spMk id="7" creationId="{6AD5B494-EBC5-C136-E961-C65EFAD4DC1B}"/>
          </ac:spMkLst>
        </pc:spChg>
        <pc:picChg chg="mod">
          <ac:chgData name="ÃNGELA IEDA SCHMIDT" userId="acbb1e12053d5b45" providerId="LiveId" clId="{11D84BBF-2E49-43CA-82C1-322184DDB3D0}" dt="2025-07-25T01:02:57.663" v="296" actId="14100"/>
          <ac:picMkLst>
            <pc:docMk/>
            <pc:sldMk cId="1392668247" sldId="378"/>
            <ac:picMk id="2" creationId="{02D3A3EB-9908-267C-78A2-5F5212FB78F5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2:03.243" v="969" actId="1076"/>
        <pc:sldMkLst>
          <pc:docMk/>
          <pc:sldMk cId="3869555171" sldId="379"/>
        </pc:sldMkLst>
        <pc:spChg chg="mod">
          <ac:chgData name="ÃNGELA IEDA SCHMIDT" userId="acbb1e12053d5b45" providerId="LiveId" clId="{11D84BBF-2E49-43CA-82C1-322184DDB3D0}" dt="2025-07-25T15:02:03.243" v="969" actId="1076"/>
          <ac:spMkLst>
            <pc:docMk/>
            <pc:sldMk cId="3869555171" sldId="379"/>
            <ac:spMk id="2" creationId="{C8F020DD-2642-0BC5-53AF-5BEF2C7848C2}"/>
          </ac:spMkLst>
        </pc:spChg>
        <pc:spChg chg="add mod">
          <ac:chgData name="ÃNGELA IEDA SCHMIDT" userId="acbb1e12053d5b45" providerId="LiveId" clId="{11D84BBF-2E49-43CA-82C1-322184DDB3D0}" dt="2025-07-25T01:08:19.480" v="353" actId="1076"/>
          <ac:spMkLst>
            <pc:docMk/>
            <pc:sldMk cId="3869555171" sldId="379"/>
            <ac:spMk id="5" creationId="{57929C0D-A298-0134-C95D-A532B8E4E63F}"/>
          </ac:spMkLst>
        </pc:spChg>
        <pc:spChg chg="mod">
          <ac:chgData name="ÃNGELA IEDA SCHMIDT" userId="acbb1e12053d5b45" providerId="LiveId" clId="{11D84BBF-2E49-43CA-82C1-322184DDB3D0}" dt="2025-07-25T01:12:50.546" v="411" actId="14100"/>
          <ac:spMkLst>
            <pc:docMk/>
            <pc:sldMk cId="3869555171" sldId="379"/>
            <ac:spMk id="11" creationId="{0F6BC489-840A-D73B-4CD4-737CFA4AE50A}"/>
          </ac:spMkLst>
        </pc:spChg>
        <pc:picChg chg="mod">
          <ac:chgData name="ÃNGELA IEDA SCHMIDT" userId="acbb1e12053d5b45" providerId="LiveId" clId="{11D84BBF-2E49-43CA-82C1-322184DDB3D0}" dt="2025-07-25T01:04:10.033" v="306" actId="1076"/>
          <ac:picMkLst>
            <pc:docMk/>
            <pc:sldMk cId="3869555171" sldId="379"/>
            <ac:picMk id="3" creationId="{5C322B8E-D82A-AFAA-E588-924F941297FF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1:58.857" v="968" actId="14100"/>
        <pc:sldMkLst>
          <pc:docMk/>
          <pc:sldMk cId="966666388" sldId="381"/>
        </pc:sldMkLst>
        <pc:spChg chg="mod">
          <ac:chgData name="ÃNGELA IEDA SCHMIDT" userId="acbb1e12053d5b45" providerId="LiveId" clId="{11D84BBF-2E49-43CA-82C1-322184DDB3D0}" dt="2025-07-25T15:01:58.857" v="968" actId="14100"/>
          <ac:spMkLst>
            <pc:docMk/>
            <pc:sldMk cId="966666388" sldId="381"/>
            <ac:spMk id="2" creationId="{AC955BBD-17C1-CCD4-DBBE-4E806878426B}"/>
          </ac:spMkLst>
        </pc:spChg>
        <pc:spChg chg="mod">
          <ac:chgData name="ÃNGELA IEDA SCHMIDT" userId="acbb1e12053d5b45" providerId="LiveId" clId="{11D84BBF-2E49-43CA-82C1-322184DDB3D0}" dt="2025-07-25T01:12:31.887" v="409" actId="1076"/>
          <ac:spMkLst>
            <pc:docMk/>
            <pc:sldMk cId="966666388" sldId="381"/>
            <ac:spMk id="5" creationId="{3F5355D9-321A-527F-5E28-8661C25932F9}"/>
          </ac:spMkLst>
        </pc:spChg>
        <pc:spChg chg="add mod">
          <ac:chgData name="ÃNGELA IEDA SCHMIDT" userId="acbb1e12053d5b45" providerId="LiveId" clId="{11D84BBF-2E49-43CA-82C1-322184DDB3D0}" dt="2025-07-25T01:12:39.239" v="410" actId="1076"/>
          <ac:spMkLst>
            <pc:docMk/>
            <pc:sldMk cId="966666388" sldId="381"/>
            <ac:spMk id="6" creationId="{1FCC1DC7-4A11-D171-B031-AEA1C5435B1B}"/>
          </ac:spMkLst>
        </pc:spChg>
        <pc:picChg chg="mod">
          <ac:chgData name="ÃNGELA IEDA SCHMIDT" userId="acbb1e12053d5b45" providerId="LiveId" clId="{11D84BBF-2E49-43CA-82C1-322184DDB3D0}" dt="2025-07-25T01:12:16.640" v="406" actId="1076"/>
          <ac:picMkLst>
            <pc:docMk/>
            <pc:sldMk cId="966666388" sldId="381"/>
            <ac:picMk id="3" creationId="{E66B1EB8-D2A7-1BDE-953C-21AC43A12407}"/>
          </ac:picMkLst>
        </pc:picChg>
      </pc:sldChg>
      <pc:sldChg chg="addSp modSp mod modTransition">
        <pc:chgData name="ÃNGELA IEDA SCHMIDT" userId="acbb1e12053d5b45" providerId="LiveId" clId="{11D84BBF-2E49-43CA-82C1-322184DDB3D0}" dt="2025-07-25T01:15:54.437" v="454" actId="20577"/>
        <pc:sldMkLst>
          <pc:docMk/>
          <pc:sldMk cId="241066731" sldId="382"/>
        </pc:sldMkLst>
        <pc:spChg chg="mod">
          <ac:chgData name="ÃNGELA IEDA SCHMIDT" userId="acbb1e12053d5b45" providerId="LiveId" clId="{11D84BBF-2E49-43CA-82C1-322184DDB3D0}" dt="2025-07-25T01:13:36.256" v="421"/>
          <ac:spMkLst>
            <pc:docMk/>
            <pc:sldMk cId="241066731" sldId="382"/>
            <ac:spMk id="2" creationId="{F4BC63B8-FDAE-5F59-8242-F0CCA244E3E8}"/>
          </ac:spMkLst>
        </pc:spChg>
        <pc:spChg chg="mod">
          <ac:chgData name="ÃNGELA IEDA SCHMIDT" userId="acbb1e12053d5b45" providerId="LiveId" clId="{11D84BBF-2E49-43CA-82C1-322184DDB3D0}" dt="2025-07-25T01:14:03.313" v="425" actId="1076"/>
          <ac:spMkLst>
            <pc:docMk/>
            <pc:sldMk cId="241066731" sldId="382"/>
            <ac:spMk id="5" creationId="{CEF2FDE4-58BB-D125-AA57-61959FF15255}"/>
          </ac:spMkLst>
        </pc:spChg>
        <pc:spChg chg="add mod">
          <ac:chgData name="ÃNGELA IEDA SCHMIDT" userId="acbb1e12053d5b45" providerId="LiveId" clId="{11D84BBF-2E49-43CA-82C1-322184DDB3D0}" dt="2025-07-25T01:15:54.437" v="454" actId="20577"/>
          <ac:spMkLst>
            <pc:docMk/>
            <pc:sldMk cId="241066731" sldId="382"/>
            <ac:spMk id="6" creationId="{8799B5AB-DF08-55A3-80A7-8CC4DB2F940F}"/>
          </ac:spMkLst>
        </pc:spChg>
        <pc:picChg chg="mod">
          <ac:chgData name="ÃNGELA IEDA SCHMIDT" userId="acbb1e12053d5b45" providerId="LiveId" clId="{11D84BBF-2E49-43CA-82C1-322184DDB3D0}" dt="2025-07-25T01:13:07.245" v="415" actId="14100"/>
          <ac:picMkLst>
            <pc:docMk/>
            <pc:sldMk cId="241066731" sldId="382"/>
            <ac:picMk id="3" creationId="{6045ACDB-114D-2F2C-D74F-FDBE00F079DC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1:51.807" v="967" actId="1076"/>
        <pc:sldMkLst>
          <pc:docMk/>
          <pc:sldMk cId="685722476" sldId="383"/>
        </pc:sldMkLst>
        <pc:spChg chg="mod">
          <ac:chgData name="ÃNGELA IEDA SCHMIDT" userId="acbb1e12053d5b45" providerId="LiveId" clId="{11D84BBF-2E49-43CA-82C1-322184DDB3D0}" dt="2025-07-25T15:01:51.807" v="967" actId="1076"/>
          <ac:spMkLst>
            <pc:docMk/>
            <pc:sldMk cId="685722476" sldId="383"/>
            <ac:spMk id="2" creationId="{8A66556F-2915-8C80-1A88-1BA284C5EF0C}"/>
          </ac:spMkLst>
        </pc:spChg>
        <pc:spChg chg="mod">
          <ac:chgData name="ÃNGELA IEDA SCHMIDT" userId="acbb1e12053d5b45" providerId="LiveId" clId="{11D84BBF-2E49-43CA-82C1-322184DDB3D0}" dt="2025-07-25T01:22:04.423" v="548" actId="1076"/>
          <ac:spMkLst>
            <pc:docMk/>
            <pc:sldMk cId="685722476" sldId="383"/>
            <ac:spMk id="5" creationId="{EB2F62D9-19C9-C135-7485-FF45D6AC3645}"/>
          </ac:spMkLst>
        </pc:spChg>
        <pc:spChg chg="add mod">
          <ac:chgData name="ÃNGELA IEDA SCHMIDT" userId="acbb1e12053d5b45" providerId="LiveId" clId="{11D84BBF-2E49-43CA-82C1-322184DDB3D0}" dt="2025-07-25T01:21:54.376" v="547" actId="1076"/>
          <ac:spMkLst>
            <pc:docMk/>
            <pc:sldMk cId="685722476" sldId="383"/>
            <ac:spMk id="6" creationId="{05A5B55F-43E3-655A-4D2F-A457ABE4D96E}"/>
          </ac:spMkLst>
        </pc:spChg>
        <pc:picChg chg="mod">
          <ac:chgData name="ÃNGELA IEDA SCHMIDT" userId="acbb1e12053d5b45" providerId="LiveId" clId="{11D84BBF-2E49-43CA-82C1-322184DDB3D0}" dt="2025-07-25T01:19:58.104" v="520" actId="1076"/>
          <ac:picMkLst>
            <pc:docMk/>
            <pc:sldMk cId="685722476" sldId="383"/>
            <ac:picMk id="3" creationId="{D9A8427E-3E23-F214-1D32-31EFDE08F52E}"/>
          </ac:picMkLst>
        </pc:picChg>
      </pc:sldChg>
      <pc:sldChg chg="addSp modSp mod modTransition">
        <pc:chgData name="ÃNGELA IEDA SCHMIDT" userId="acbb1e12053d5b45" providerId="LiveId" clId="{11D84BBF-2E49-43CA-82C1-322184DDB3D0}" dt="2025-07-25T01:25:00.779" v="586" actId="1076"/>
        <pc:sldMkLst>
          <pc:docMk/>
          <pc:sldMk cId="2878919336" sldId="384"/>
        </pc:sldMkLst>
        <pc:spChg chg="mod">
          <ac:chgData name="ÃNGELA IEDA SCHMIDT" userId="acbb1e12053d5b45" providerId="LiveId" clId="{11D84BBF-2E49-43CA-82C1-322184DDB3D0}" dt="2025-07-25T01:23:23.413" v="564"/>
          <ac:spMkLst>
            <pc:docMk/>
            <pc:sldMk cId="2878919336" sldId="384"/>
            <ac:spMk id="2" creationId="{5CE2493E-DE0D-2070-C593-C37DC8E22BFF}"/>
          </ac:spMkLst>
        </pc:spChg>
        <pc:spChg chg="mod">
          <ac:chgData name="ÃNGELA IEDA SCHMIDT" userId="acbb1e12053d5b45" providerId="LiveId" clId="{11D84BBF-2E49-43CA-82C1-322184DDB3D0}" dt="2025-07-25T01:23:07.859" v="561" actId="1076"/>
          <ac:spMkLst>
            <pc:docMk/>
            <pc:sldMk cId="2878919336" sldId="384"/>
            <ac:spMk id="5" creationId="{0661C809-C82A-B0F8-7BE3-957AB9B68FC7}"/>
          </ac:spMkLst>
        </pc:spChg>
        <pc:spChg chg="add mod">
          <ac:chgData name="ÃNGELA IEDA SCHMIDT" userId="acbb1e12053d5b45" providerId="LiveId" clId="{11D84BBF-2E49-43CA-82C1-322184DDB3D0}" dt="2025-07-25T01:25:00.779" v="586" actId="1076"/>
          <ac:spMkLst>
            <pc:docMk/>
            <pc:sldMk cId="2878919336" sldId="384"/>
            <ac:spMk id="6" creationId="{4F846435-93FB-FFD1-3A9C-1166DF0C20E5}"/>
          </ac:spMkLst>
        </pc:spChg>
        <pc:picChg chg="mod">
          <ac:chgData name="ÃNGELA IEDA SCHMIDT" userId="acbb1e12053d5b45" providerId="LiveId" clId="{11D84BBF-2E49-43CA-82C1-322184DDB3D0}" dt="2025-07-25T01:22:24.150" v="551" actId="14100"/>
          <ac:picMkLst>
            <pc:docMk/>
            <pc:sldMk cId="2878919336" sldId="384"/>
            <ac:picMk id="3" creationId="{F38D1617-1A82-3B6D-4BA3-F44803B1B0F8}"/>
          </ac:picMkLst>
        </pc:picChg>
      </pc:sldChg>
      <pc:sldChg chg="addSp modSp mod modTransition">
        <pc:chgData name="ÃNGELA IEDA SCHMIDT" userId="acbb1e12053d5b45" providerId="LiveId" clId="{11D84BBF-2E49-43CA-82C1-322184DDB3D0}" dt="2025-07-25T01:27:54.998" v="628" actId="6549"/>
        <pc:sldMkLst>
          <pc:docMk/>
          <pc:sldMk cId="67024083" sldId="385"/>
        </pc:sldMkLst>
        <pc:spChg chg="mod">
          <ac:chgData name="ÃNGELA IEDA SCHMIDT" userId="acbb1e12053d5b45" providerId="LiveId" clId="{11D84BBF-2E49-43CA-82C1-322184DDB3D0}" dt="2025-07-25T01:25:44.771" v="596"/>
          <ac:spMkLst>
            <pc:docMk/>
            <pc:sldMk cId="67024083" sldId="385"/>
            <ac:spMk id="2" creationId="{ADDF9A41-5C28-8126-86EC-BFCB3A156615}"/>
          </ac:spMkLst>
        </pc:spChg>
        <pc:spChg chg="mod">
          <ac:chgData name="ÃNGELA IEDA SCHMIDT" userId="acbb1e12053d5b45" providerId="LiveId" clId="{11D84BBF-2E49-43CA-82C1-322184DDB3D0}" dt="2025-07-25T01:26:43.373" v="610" actId="1076"/>
          <ac:spMkLst>
            <pc:docMk/>
            <pc:sldMk cId="67024083" sldId="385"/>
            <ac:spMk id="5" creationId="{0C57CA20-BE23-16C6-D77A-0E5858E60883}"/>
          </ac:spMkLst>
        </pc:spChg>
        <pc:spChg chg="add mod">
          <ac:chgData name="ÃNGELA IEDA SCHMIDT" userId="acbb1e12053d5b45" providerId="LiveId" clId="{11D84BBF-2E49-43CA-82C1-322184DDB3D0}" dt="2025-07-25T01:27:54.998" v="628" actId="6549"/>
          <ac:spMkLst>
            <pc:docMk/>
            <pc:sldMk cId="67024083" sldId="385"/>
            <ac:spMk id="6" creationId="{1814CFB9-C2CD-C1FB-597D-55C117CDFCD7}"/>
          </ac:spMkLst>
        </pc:spChg>
        <pc:picChg chg="mod">
          <ac:chgData name="ÃNGELA IEDA SCHMIDT" userId="acbb1e12053d5b45" providerId="LiveId" clId="{11D84BBF-2E49-43CA-82C1-322184DDB3D0}" dt="2025-07-25T01:25:17.468" v="591" actId="14100"/>
          <ac:picMkLst>
            <pc:docMk/>
            <pc:sldMk cId="67024083" sldId="385"/>
            <ac:picMk id="3" creationId="{D9051F93-96C1-21A7-0826-F3D91B16B47E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1:40.212" v="965" actId="14100"/>
        <pc:sldMkLst>
          <pc:docMk/>
          <pc:sldMk cId="760704682" sldId="386"/>
        </pc:sldMkLst>
        <pc:spChg chg="mod">
          <ac:chgData name="ÃNGELA IEDA SCHMIDT" userId="acbb1e12053d5b45" providerId="LiveId" clId="{11D84BBF-2E49-43CA-82C1-322184DDB3D0}" dt="2025-07-25T15:01:40.212" v="965" actId="14100"/>
          <ac:spMkLst>
            <pc:docMk/>
            <pc:sldMk cId="760704682" sldId="386"/>
            <ac:spMk id="2" creationId="{FB0A9BCB-4B09-A00A-4C74-636C87AD3F64}"/>
          </ac:spMkLst>
        </pc:spChg>
        <pc:spChg chg="mod">
          <ac:chgData name="ÃNGELA IEDA SCHMIDT" userId="acbb1e12053d5b45" providerId="LiveId" clId="{11D84BBF-2E49-43CA-82C1-322184DDB3D0}" dt="2025-07-25T14:53:20.313" v="863" actId="1076"/>
          <ac:spMkLst>
            <pc:docMk/>
            <pc:sldMk cId="760704682" sldId="386"/>
            <ac:spMk id="5" creationId="{8DFC1B9D-0586-141D-C84A-CD08B7D67E7D}"/>
          </ac:spMkLst>
        </pc:spChg>
        <pc:spChg chg="add mod">
          <ac:chgData name="ÃNGELA IEDA SCHMIDT" userId="acbb1e12053d5b45" providerId="LiveId" clId="{11D84BBF-2E49-43CA-82C1-322184DDB3D0}" dt="2025-07-25T14:53:15.256" v="862" actId="1076"/>
          <ac:spMkLst>
            <pc:docMk/>
            <pc:sldMk cId="760704682" sldId="386"/>
            <ac:spMk id="6" creationId="{C32C98DE-88B3-55E9-10D0-E8D534283707}"/>
          </ac:spMkLst>
        </pc:spChg>
        <pc:picChg chg="mod">
          <ac:chgData name="ÃNGELA IEDA SCHMIDT" userId="acbb1e12053d5b45" providerId="LiveId" clId="{11D84BBF-2E49-43CA-82C1-322184DDB3D0}" dt="2025-07-25T01:28:13.734" v="631" actId="14100"/>
          <ac:picMkLst>
            <pc:docMk/>
            <pc:sldMk cId="760704682" sldId="386"/>
            <ac:picMk id="3" creationId="{6C928B33-CF75-34C3-5D1B-F7091D6B3256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1:34.205" v="964" actId="14100"/>
        <pc:sldMkLst>
          <pc:docMk/>
          <pc:sldMk cId="1501306147" sldId="387"/>
        </pc:sldMkLst>
        <pc:spChg chg="mod">
          <ac:chgData name="ÃNGELA IEDA SCHMIDT" userId="acbb1e12053d5b45" providerId="LiveId" clId="{11D84BBF-2E49-43CA-82C1-322184DDB3D0}" dt="2025-07-25T15:01:34.205" v="964" actId="14100"/>
          <ac:spMkLst>
            <pc:docMk/>
            <pc:sldMk cId="1501306147" sldId="387"/>
            <ac:spMk id="2" creationId="{FF364E18-BB48-82D8-CCBC-620FFBA86A64}"/>
          </ac:spMkLst>
        </pc:spChg>
        <pc:spChg chg="mod">
          <ac:chgData name="ÃNGELA IEDA SCHMIDT" userId="acbb1e12053d5b45" providerId="LiveId" clId="{11D84BBF-2E49-43CA-82C1-322184DDB3D0}" dt="2025-07-25T14:57:35.256" v="920" actId="1076"/>
          <ac:spMkLst>
            <pc:docMk/>
            <pc:sldMk cId="1501306147" sldId="387"/>
            <ac:spMk id="5" creationId="{41BA9539-5004-AF01-5B87-9C0F0ADF8659}"/>
          </ac:spMkLst>
        </pc:spChg>
        <pc:spChg chg="add mod">
          <ac:chgData name="ÃNGELA IEDA SCHMIDT" userId="acbb1e12053d5b45" providerId="LiveId" clId="{11D84BBF-2E49-43CA-82C1-322184DDB3D0}" dt="2025-07-25T14:58:24.535" v="927" actId="1076"/>
          <ac:spMkLst>
            <pc:docMk/>
            <pc:sldMk cId="1501306147" sldId="387"/>
            <ac:spMk id="6" creationId="{0E76BD75-3C22-22C0-377F-009D85C96828}"/>
          </ac:spMkLst>
        </pc:spChg>
        <pc:picChg chg="mod">
          <ac:chgData name="ÃNGELA IEDA SCHMIDT" userId="acbb1e12053d5b45" providerId="LiveId" clId="{11D84BBF-2E49-43CA-82C1-322184DDB3D0}" dt="2025-07-25T14:57:28.421" v="919" actId="1076"/>
          <ac:picMkLst>
            <pc:docMk/>
            <pc:sldMk cId="1501306147" sldId="387"/>
            <ac:picMk id="3" creationId="{83657710-3770-B9EA-0B4D-A2693FE01590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0:46.706" v="959" actId="1076"/>
        <pc:sldMkLst>
          <pc:docMk/>
          <pc:sldMk cId="755836787" sldId="388"/>
        </pc:sldMkLst>
        <pc:spChg chg="mod">
          <ac:chgData name="ÃNGELA IEDA SCHMIDT" userId="acbb1e12053d5b45" providerId="LiveId" clId="{11D84BBF-2E49-43CA-82C1-322184DDB3D0}" dt="2025-07-25T01:31:59.753" v="678"/>
          <ac:spMkLst>
            <pc:docMk/>
            <pc:sldMk cId="755836787" sldId="388"/>
            <ac:spMk id="2" creationId="{4D8F950B-74BF-0010-7901-E4A6B0158C0B}"/>
          </ac:spMkLst>
        </pc:spChg>
        <pc:spChg chg="mod">
          <ac:chgData name="ÃNGELA IEDA SCHMIDT" userId="acbb1e12053d5b45" providerId="LiveId" clId="{11D84BBF-2E49-43CA-82C1-322184DDB3D0}" dt="2025-07-25T15:00:46.706" v="959" actId="1076"/>
          <ac:spMkLst>
            <pc:docMk/>
            <pc:sldMk cId="755836787" sldId="388"/>
            <ac:spMk id="5" creationId="{F62E4143-8AB1-A39A-52B8-3295002AF1B3}"/>
          </ac:spMkLst>
        </pc:spChg>
        <pc:spChg chg="add mod">
          <ac:chgData name="ÃNGELA IEDA SCHMIDT" userId="acbb1e12053d5b45" providerId="LiveId" clId="{11D84BBF-2E49-43CA-82C1-322184DDB3D0}" dt="2025-07-25T15:00:42.841" v="958" actId="1076"/>
          <ac:spMkLst>
            <pc:docMk/>
            <pc:sldMk cId="755836787" sldId="388"/>
            <ac:spMk id="6" creationId="{C7F5A2E3-B107-A189-6D4C-8EAF2959A2F4}"/>
          </ac:spMkLst>
        </pc:spChg>
        <pc:picChg chg="mod">
          <ac:chgData name="ÃNGELA IEDA SCHMIDT" userId="acbb1e12053d5b45" providerId="LiveId" clId="{11D84BBF-2E49-43CA-82C1-322184DDB3D0}" dt="2025-07-25T14:59:25.441" v="941" actId="1076"/>
          <ac:picMkLst>
            <pc:docMk/>
            <pc:sldMk cId="755836787" sldId="388"/>
            <ac:picMk id="3" creationId="{F1B44718-0A35-ABFD-FF74-2306B5BD243D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1:05.350" v="961" actId="1076"/>
        <pc:sldMkLst>
          <pc:docMk/>
          <pc:sldMk cId="144640927" sldId="389"/>
        </pc:sldMkLst>
        <pc:spChg chg="mod">
          <ac:chgData name="ÃNGELA IEDA SCHMIDT" userId="acbb1e12053d5b45" providerId="LiveId" clId="{11D84BBF-2E49-43CA-82C1-322184DDB3D0}" dt="2025-07-25T15:01:05.350" v="961" actId="1076"/>
          <ac:spMkLst>
            <pc:docMk/>
            <pc:sldMk cId="144640927" sldId="389"/>
            <ac:spMk id="2" creationId="{4C2233D9-52E4-C613-674C-78575CF2BFC2}"/>
          </ac:spMkLst>
        </pc:spChg>
        <pc:spChg chg="mod">
          <ac:chgData name="ÃNGELA IEDA SCHMIDT" userId="acbb1e12053d5b45" providerId="LiveId" clId="{11D84BBF-2E49-43CA-82C1-322184DDB3D0}" dt="2025-07-25T14:50:04.747" v="817" actId="1076"/>
          <ac:spMkLst>
            <pc:docMk/>
            <pc:sldMk cId="144640927" sldId="389"/>
            <ac:spMk id="5" creationId="{93D94E7B-48CE-13A6-C5F7-4F2704A41A25}"/>
          </ac:spMkLst>
        </pc:spChg>
        <pc:spChg chg="add mod">
          <ac:chgData name="ÃNGELA IEDA SCHMIDT" userId="acbb1e12053d5b45" providerId="LiveId" clId="{11D84BBF-2E49-43CA-82C1-322184DDB3D0}" dt="2025-07-25T14:51:17.764" v="833" actId="1076"/>
          <ac:spMkLst>
            <pc:docMk/>
            <pc:sldMk cId="144640927" sldId="389"/>
            <ac:spMk id="6" creationId="{51F5EB36-9475-7CEA-3436-D8EC5A65520D}"/>
          </ac:spMkLst>
        </pc:spChg>
        <pc:picChg chg="mod">
          <ac:chgData name="ÃNGELA IEDA SCHMIDT" userId="acbb1e12053d5b45" providerId="LiveId" clId="{11D84BBF-2E49-43CA-82C1-322184DDB3D0}" dt="2025-07-25T14:49:25.202" v="805" actId="1076"/>
          <ac:picMkLst>
            <pc:docMk/>
            <pc:sldMk cId="144640927" sldId="389"/>
            <ac:picMk id="3" creationId="{B17D545F-6DF0-449F-81E3-EF4DB9BD3539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1:20.822" v="963" actId="1076"/>
        <pc:sldMkLst>
          <pc:docMk/>
          <pc:sldMk cId="3453030307" sldId="390"/>
        </pc:sldMkLst>
        <pc:spChg chg="mod">
          <ac:chgData name="ÃNGELA IEDA SCHMIDT" userId="acbb1e12053d5b45" providerId="LiveId" clId="{11D84BBF-2E49-43CA-82C1-322184DDB3D0}" dt="2025-07-25T15:01:20.822" v="963" actId="1076"/>
          <ac:spMkLst>
            <pc:docMk/>
            <pc:sldMk cId="3453030307" sldId="390"/>
            <ac:spMk id="2" creationId="{A7C324D1-DAE6-782F-C651-8B3743140949}"/>
          </ac:spMkLst>
        </pc:spChg>
        <pc:spChg chg="mod">
          <ac:chgData name="ÃNGELA IEDA SCHMIDT" userId="acbb1e12053d5b45" providerId="LiveId" clId="{11D84BBF-2E49-43CA-82C1-322184DDB3D0}" dt="2025-07-25T14:48:32.301" v="797" actId="1076"/>
          <ac:spMkLst>
            <pc:docMk/>
            <pc:sldMk cId="3453030307" sldId="390"/>
            <ac:spMk id="5" creationId="{5FE1E5F9-F277-5FA2-9ECD-885B082056A1}"/>
          </ac:spMkLst>
        </pc:spChg>
        <pc:spChg chg="add mod">
          <ac:chgData name="ÃNGELA IEDA SCHMIDT" userId="acbb1e12053d5b45" providerId="LiveId" clId="{11D84BBF-2E49-43CA-82C1-322184DDB3D0}" dt="2025-07-25T14:48:27.265" v="796" actId="1076"/>
          <ac:spMkLst>
            <pc:docMk/>
            <pc:sldMk cId="3453030307" sldId="390"/>
            <ac:spMk id="6" creationId="{EFCB34E5-D899-018D-AC7D-5B16018860FB}"/>
          </ac:spMkLst>
        </pc:spChg>
        <pc:picChg chg="mod">
          <ac:chgData name="ÃNGELA IEDA SCHMIDT" userId="acbb1e12053d5b45" providerId="LiveId" clId="{11D84BBF-2E49-43CA-82C1-322184DDB3D0}" dt="2025-07-25T14:46:16.189" v="765" actId="1076"/>
          <ac:picMkLst>
            <pc:docMk/>
            <pc:sldMk cId="3453030307" sldId="390"/>
            <ac:picMk id="3" creationId="{48E18F18-3271-8358-EB46-E23CC56539A8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5:01:15.813" v="962" actId="1076"/>
        <pc:sldMkLst>
          <pc:docMk/>
          <pc:sldMk cId="1362401972" sldId="391"/>
        </pc:sldMkLst>
        <pc:spChg chg="mod">
          <ac:chgData name="ÃNGELA IEDA SCHMIDT" userId="acbb1e12053d5b45" providerId="LiveId" clId="{11D84BBF-2E49-43CA-82C1-322184DDB3D0}" dt="2025-07-25T15:01:15.813" v="962" actId="1076"/>
          <ac:spMkLst>
            <pc:docMk/>
            <pc:sldMk cId="1362401972" sldId="391"/>
            <ac:spMk id="2" creationId="{BD75022E-2BD9-BC08-B7C5-B03A61A98C20}"/>
          </ac:spMkLst>
        </pc:spChg>
        <pc:spChg chg="mod">
          <ac:chgData name="ÃNGELA IEDA SCHMIDT" userId="acbb1e12053d5b45" providerId="LiveId" clId="{11D84BBF-2E49-43CA-82C1-322184DDB3D0}" dt="2025-07-25T14:44:27.293" v="755" actId="1076"/>
          <ac:spMkLst>
            <pc:docMk/>
            <pc:sldMk cId="1362401972" sldId="391"/>
            <ac:spMk id="5" creationId="{993EB928-306B-B280-E4D6-5276B11ED511}"/>
          </ac:spMkLst>
        </pc:spChg>
        <pc:spChg chg="add mod">
          <ac:chgData name="ÃNGELA IEDA SCHMIDT" userId="acbb1e12053d5b45" providerId="LiveId" clId="{11D84BBF-2E49-43CA-82C1-322184DDB3D0}" dt="2025-07-25T14:45:40.028" v="760"/>
          <ac:spMkLst>
            <pc:docMk/>
            <pc:sldMk cId="1362401972" sldId="391"/>
            <ac:spMk id="6" creationId="{C16FE050-88F8-C73E-4F89-4AF2CCC81F51}"/>
          </ac:spMkLst>
        </pc:spChg>
        <pc:picChg chg="mod">
          <ac:chgData name="ÃNGELA IEDA SCHMIDT" userId="acbb1e12053d5b45" providerId="LiveId" clId="{11D84BBF-2E49-43CA-82C1-322184DDB3D0}" dt="2025-07-25T01:28:57.331" v="641" actId="14100"/>
          <ac:picMkLst>
            <pc:docMk/>
            <pc:sldMk cId="1362401972" sldId="391"/>
            <ac:picMk id="3" creationId="{DADBEC02-9DBB-33B3-D27C-A45C62AA70EB}"/>
          </ac:picMkLst>
        </pc:picChg>
      </pc:sldChg>
      <pc:sldChg chg="addSp modSp mod modTransition">
        <pc:chgData name="ÃNGELA IEDA SCHMIDT" userId="acbb1e12053d5b45" providerId="LiveId" clId="{11D84BBF-2E49-43CA-82C1-322184DDB3D0}" dt="2025-07-25T14:42:55.663" v="741" actId="1076"/>
        <pc:sldMkLst>
          <pc:docMk/>
          <pc:sldMk cId="4041255369" sldId="392"/>
        </pc:sldMkLst>
        <pc:spChg chg="mod">
          <ac:chgData name="ÃNGELA IEDA SCHMIDT" userId="acbb1e12053d5b45" providerId="LiveId" clId="{11D84BBF-2E49-43CA-82C1-322184DDB3D0}" dt="2025-07-25T01:29:37.667" v="649"/>
          <ac:spMkLst>
            <pc:docMk/>
            <pc:sldMk cId="4041255369" sldId="392"/>
            <ac:spMk id="2" creationId="{AF9416A2-45D9-A1B6-E29C-325539F78A76}"/>
          </ac:spMkLst>
        </pc:spChg>
        <pc:spChg chg="mod">
          <ac:chgData name="ÃNGELA IEDA SCHMIDT" userId="acbb1e12053d5b45" providerId="LiveId" clId="{11D84BBF-2E49-43CA-82C1-322184DDB3D0}" dt="2025-07-25T14:42:55.663" v="741" actId="1076"/>
          <ac:spMkLst>
            <pc:docMk/>
            <pc:sldMk cId="4041255369" sldId="392"/>
            <ac:spMk id="5" creationId="{9B5CF365-47D6-DAD2-04F7-8AEB9F652910}"/>
          </ac:spMkLst>
        </pc:spChg>
        <pc:spChg chg="add mod">
          <ac:chgData name="ÃNGELA IEDA SCHMIDT" userId="acbb1e12053d5b45" providerId="LiveId" clId="{11D84BBF-2E49-43CA-82C1-322184DDB3D0}" dt="2025-07-25T14:42:50.306" v="740" actId="1076"/>
          <ac:spMkLst>
            <pc:docMk/>
            <pc:sldMk cId="4041255369" sldId="392"/>
            <ac:spMk id="6" creationId="{CCB14B66-A757-6A97-5AA1-917AC2876DBA}"/>
          </ac:spMkLst>
        </pc:spChg>
        <pc:picChg chg="mod">
          <ac:chgData name="ÃNGELA IEDA SCHMIDT" userId="acbb1e12053d5b45" providerId="LiveId" clId="{11D84BBF-2E49-43CA-82C1-322184DDB3D0}" dt="2025-07-25T01:29:06.299" v="643" actId="14100"/>
          <ac:picMkLst>
            <pc:docMk/>
            <pc:sldMk cId="4041255369" sldId="392"/>
            <ac:picMk id="3" creationId="{0ED85748-3613-6962-1E68-B75512B50522}"/>
          </ac:picMkLst>
        </pc:picChg>
      </pc:sldChg>
      <pc:sldChg chg="modSp add del mod">
        <pc:chgData name="ÃNGELA IEDA SCHMIDT" userId="acbb1e12053d5b45" providerId="LiveId" clId="{11D84BBF-2E49-43CA-82C1-322184DDB3D0}" dt="2025-07-25T01:14:50.446" v="437" actId="47"/>
        <pc:sldMkLst>
          <pc:docMk/>
          <pc:sldMk cId="1148018476" sldId="393"/>
        </pc:sldMkLst>
      </pc:sldChg>
      <pc:sldChg chg="add del">
        <pc:chgData name="ÃNGELA IEDA SCHMIDT" userId="acbb1e12053d5b45" providerId="LiveId" clId="{11D84BBF-2E49-43CA-82C1-322184DDB3D0}" dt="2025-07-24T19:35:21.866" v="277" actId="2696"/>
        <pc:sldMkLst>
          <pc:docMk/>
          <pc:sldMk cId="1869571143" sldId="393"/>
        </pc:sldMkLst>
      </pc:sldChg>
      <pc:sldMasterChg chg="modSp modSldLayout">
        <pc:chgData name="ÃNGELA IEDA SCHMIDT" userId="acbb1e12053d5b45" providerId="LiveId" clId="{11D84BBF-2E49-43CA-82C1-322184DDB3D0}" dt="2025-07-25T01:02:42.715" v="294"/>
        <pc:sldMasterMkLst>
          <pc:docMk/>
          <pc:sldMasterMk cId="2376263960" sldId="2147483672"/>
        </pc:sldMasterMkLst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2376263960" sldId="2147483672"/>
            <pc:sldLayoutMk cId="3964515229" sldId="2147483673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2376263960" sldId="2147483672"/>
            <pc:sldLayoutMk cId="956726467" sldId="2147483675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2376263960" sldId="2147483672"/>
            <pc:sldLayoutMk cId="2242946708" sldId="2147483676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2376263960" sldId="2147483672"/>
            <pc:sldLayoutMk cId="2595806345" sldId="2147483677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2376263960" sldId="2147483672"/>
            <pc:sldLayoutMk cId="2913535164" sldId="2147483680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2376263960" sldId="2147483672"/>
            <pc:sldLayoutMk cId="2173171210" sldId="2147483681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2376263960" sldId="2147483672"/>
            <pc:sldLayoutMk cId="1317471" sldId="2147483683"/>
          </pc:sldLayoutMkLst>
        </pc:sldLayoutChg>
      </pc:sldMasterChg>
      <pc:sldMasterChg chg="modSp modSldLayout">
        <pc:chgData name="ÃNGELA IEDA SCHMIDT" userId="acbb1e12053d5b45" providerId="LiveId" clId="{11D84BBF-2E49-43CA-82C1-322184DDB3D0}" dt="2025-07-25T01:02:42.715" v="294"/>
        <pc:sldMasterMkLst>
          <pc:docMk/>
          <pc:sldMasterMk cId="944056846" sldId="2147483684"/>
        </pc:sldMasterMkLst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944056846" sldId="2147483684"/>
            <pc:sldLayoutMk cId="492107397" sldId="2147483685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944056846" sldId="2147483684"/>
            <pc:sldLayoutMk cId="3665905074" sldId="2147483687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944056846" sldId="2147483684"/>
            <pc:sldLayoutMk cId="4281360722" sldId="2147483688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944056846" sldId="2147483684"/>
            <pc:sldLayoutMk cId="1803351214" sldId="2147483689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944056846" sldId="2147483684"/>
            <pc:sldLayoutMk cId="3982203684" sldId="2147483692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944056846" sldId="2147483684"/>
            <pc:sldLayoutMk cId="1920917944" sldId="2147483693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944056846" sldId="2147483684"/>
            <pc:sldLayoutMk cId="1660500906" sldId="2147483695"/>
          </pc:sldLayoutMkLst>
        </pc:sldLayoutChg>
      </pc:sldMasterChg>
      <pc:sldMasterChg chg="modSp modSldLayout">
        <pc:chgData name="ÃNGELA IEDA SCHMIDT" userId="acbb1e12053d5b45" providerId="LiveId" clId="{11D84BBF-2E49-43CA-82C1-322184DDB3D0}" dt="2025-07-25T01:02:42.715" v="294"/>
        <pc:sldMasterMkLst>
          <pc:docMk/>
          <pc:sldMasterMk cId="3724740913" sldId="2147483696"/>
        </pc:sldMasterMkLst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3724740913" sldId="2147483696"/>
            <pc:sldLayoutMk cId="3077167654" sldId="2147483697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3724740913" sldId="2147483696"/>
            <pc:sldLayoutMk cId="2689403524" sldId="2147483699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3724740913" sldId="2147483696"/>
            <pc:sldLayoutMk cId="1775375507" sldId="2147483700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3724740913" sldId="2147483696"/>
            <pc:sldLayoutMk cId="1940215917" sldId="2147483701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3724740913" sldId="2147483696"/>
            <pc:sldLayoutMk cId="1139412794" sldId="2147483704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3724740913" sldId="2147483696"/>
            <pc:sldLayoutMk cId="3405450415" sldId="2147483705"/>
          </pc:sldLayoutMkLst>
        </pc:sldLayoutChg>
        <pc:sldLayoutChg chg="modSp">
          <pc:chgData name="ÃNGELA IEDA SCHMIDT" userId="acbb1e12053d5b45" providerId="LiveId" clId="{11D84BBF-2E49-43CA-82C1-322184DDB3D0}" dt="2025-07-25T01:02:42.715" v="294"/>
          <pc:sldLayoutMkLst>
            <pc:docMk/>
            <pc:sldMasterMk cId="3724740913" sldId="2147483696"/>
            <pc:sldLayoutMk cId="1386460722" sldId="2147483707"/>
          </pc:sldLayoutMkLst>
        </pc:sldLayoutChg>
      </pc:sldMasterChg>
      <pc:sldMasterChg chg="modTransition modSldLayout">
        <pc:chgData name="ÃNGELA IEDA SCHMIDT" userId="acbb1e12053d5b45" providerId="LiveId" clId="{11D84BBF-2E49-43CA-82C1-322184DDB3D0}" dt="2025-07-25T01:02:42.715" v="294"/>
        <pc:sldMasterMkLst>
          <pc:docMk/>
          <pc:sldMasterMk cId="2420874713" sldId="2147483720"/>
        </pc:sldMasterMkLst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2113775574" sldId="2147483721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1596078476" sldId="2147483722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3895896171" sldId="2147483723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4283107032" sldId="2147483724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1652138071" sldId="2147483725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2005462321" sldId="2147483726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2409324718" sldId="2147483727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362096436" sldId="2147483728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2172303288" sldId="2147483729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2160891668" sldId="2147483730"/>
          </pc:sldLayoutMkLst>
        </pc:sldLayoutChg>
        <pc:sldLayoutChg chg="modTransition">
          <pc:chgData name="ÃNGELA IEDA SCHMIDT" userId="acbb1e12053d5b45" providerId="LiveId" clId="{11D84BBF-2E49-43CA-82C1-322184DDB3D0}" dt="2025-07-25T01:02:42.715" v="294"/>
          <pc:sldLayoutMkLst>
            <pc:docMk/>
            <pc:sldMasterMk cId="2420874713" sldId="2147483720"/>
            <pc:sldLayoutMk cId="1438233750" sldId="2147483731"/>
          </pc:sldLayoutMkLst>
        </pc:sldLayoutChg>
      </pc:sldMasterChg>
      <pc:sldMasterChg chg="del delSldLayout">
        <pc:chgData name="ÃNGELA IEDA SCHMIDT" userId="acbb1e12053d5b45" providerId="LiveId" clId="{11D84BBF-2E49-43CA-82C1-322184DDB3D0}" dt="2025-07-25T15:00:48.666" v="960" actId="47"/>
        <pc:sldMasterMkLst>
          <pc:docMk/>
          <pc:sldMasterMk cId="2674211540" sldId="2147483732"/>
        </pc:sldMasterMkLst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3567984787" sldId="2147483733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3616055798" sldId="2147483734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2296563024" sldId="2147483735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1143618003" sldId="2147483736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2242847402" sldId="2147483737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755736779" sldId="2147483738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281299938" sldId="2147483739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2088288164" sldId="2147483740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665950923" sldId="2147483741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1806020253" sldId="2147483742"/>
          </pc:sldLayoutMkLst>
        </pc:sldLayoutChg>
        <pc:sldLayoutChg chg="del">
          <pc:chgData name="ÃNGELA IEDA SCHMIDT" userId="acbb1e12053d5b45" providerId="LiveId" clId="{11D84BBF-2E49-43CA-82C1-322184DDB3D0}" dt="2025-07-25T15:00:48.666" v="960" actId="47"/>
          <pc:sldLayoutMkLst>
            <pc:docMk/>
            <pc:sldMasterMk cId="2674211540" sldId="2147483732"/>
            <pc:sldLayoutMk cId="4002588713" sldId="2147483743"/>
          </pc:sldLayoutMkLst>
        </pc:sldLayoutChg>
      </pc:sldMasterChg>
    </pc:docChg>
  </pc:docChgLst>
  <pc:docChgLst>
    <pc:chgData name="ÃNGELA IEDA SCHMIDT" userId="acbb1e12053d5b45" providerId="LiveId" clId="{B36EFA37-E661-4900-8D6D-2A617E8B37DB}"/>
    <pc:docChg chg="modSld">
      <pc:chgData name="ÃNGELA IEDA SCHMIDT" userId="acbb1e12053d5b45" providerId="LiveId" clId="{B36EFA37-E661-4900-8D6D-2A617E8B37DB}" dt="2025-07-02T19:52:34.519" v="3" actId="20577"/>
      <pc:docMkLst>
        <pc:docMk/>
      </pc:docMkLst>
      <pc:sldChg chg="modSp mod">
        <pc:chgData name="ÃNGELA IEDA SCHMIDT" userId="acbb1e12053d5b45" providerId="LiveId" clId="{B36EFA37-E661-4900-8D6D-2A617E8B37DB}" dt="2025-07-02T19:52:34.519" v="3" actId="20577"/>
        <pc:sldMkLst>
          <pc:docMk/>
          <pc:sldMk cId="1392668247" sldId="378"/>
        </pc:sldMkLst>
      </pc:sldChg>
    </pc:docChg>
  </pc:docChgLst>
  <pc:docChgLst>
    <pc:chgData name="ÃNGELA IEDA SCHMIDT" userId="acbb1e12053d5b45" providerId="LiveId" clId="{C78779A3-CF4E-42C0-838B-704783BA008C}"/>
    <pc:docChg chg="undo custSel addSld delSld modSld modMainMaster">
      <pc:chgData name="ÃNGELA IEDA SCHMIDT" userId="acbb1e12053d5b45" providerId="LiveId" clId="{C78779A3-CF4E-42C0-838B-704783BA008C}" dt="2025-02-18T22:20:06.869" v="55" actId="20577"/>
      <pc:docMkLst>
        <pc:docMk/>
      </pc:docMkLst>
      <pc:sldChg chg="addSp modSp new mod">
        <pc:chgData name="ÃNGELA IEDA SCHMIDT" userId="acbb1e12053d5b45" providerId="LiveId" clId="{C78779A3-CF4E-42C0-838B-704783BA008C}" dt="2025-02-18T22:20:06.869" v="55" actId="20577"/>
        <pc:sldMkLst>
          <pc:docMk/>
          <pc:sldMk cId="1197399803" sldId="256"/>
        </pc:sldMkLst>
      </pc:sldChg>
      <pc:sldChg chg="new del">
        <pc:chgData name="ÃNGELA IEDA SCHMIDT" userId="acbb1e12053d5b45" providerId="LiveId" clId="{C78779A3-CF4E-42C0-838B-704783BA008C}" dt="2025-02-18T22:14:20.020" v="1" actId="680"/>
        <pc:sldMkLst>
          <pc:docMk/>
          <pc:sldMk cId="2291494147" sldId="256"/>
        </pc:sldMkLst>
      </pc:sldChg>
      <pc:sldMasterChg chg="modSp modSldLayout">
        <pc:chgData name="ÃNGELA IEDA SCHMIDT" userId="acbb1e12053d5b45" providerId="LiveId" clId="{C78779A3-CF4E-42C0-838B-704783BA008C}" dt="2025-02-18T22:19:24.911" v="48"/>
        <pc:sldMasterMkLst>
          <pc:docMk/>
          <pc:sldMasterMk cId="1208169037" sldId="2147483648"/>
        </pc:sldMasterMkLst>
        <pc:sldLayoutChg chg="modSp">
          <pc:chgData name="ÃNGELA IEDA SCHMIDT" userId="acbb1e12053d5b45" providerId="LiveId" clId="{C78779A3-CF4E-42C0-838B-704783BA008C}" dt="2025-02-18T22:19:24.911" v="48"/>
          <pc:sldLayoutMkLst>
            <pc:docMk/>
            <pc:sldMasterMk cId="1208169037" sldId="2147483648"/>
            <pc:sldLayoutMk cId="388496909" sldId="2147483649"/>
          </pc:sldLayoutMkLst>
        </pc:sldLayoutChg>
        <pc:sldLayoutChg chg="modSp">
          <pc:chgData name="ÃNGELA IEDA SCHMIDT" userId="acbb1e12053d5b45" providerId="LiveId" clId="{C78779A3-CF4E-42C0-838B-704783BA008C}" dt="2025-02-18T22:19:24.911" v="48"/>
          <pc:sldLayoutMkLst>
            <pc:docMk/>
            <pc:sldMasterMk cId="1208169037" sldId="2147483648"/>
            <pc:sldLayoutMk cId="4172595345" sldId="2147483651"/>
          </pc:sldLayoutMkLst>
        </pc:sldLayoutChg>
        <pc:sldLayoutChg chg="modSp">
          <pc:chgData name="ÃNGELA IEDA SCHMIDT" userId="acbb1e12053d5b45" providerId="LiveId" clId="{C78779A3-CF4E-42C0-838B-704783BA008C}" dt="2025-02-18T22:19:24.911" v="48"/>
          <pc:sldLayoutMkLst>
            <pc:docMk/>
            <pc:sldMasterMk cId="1208169037" sldId="2147483648"/>
            <pc:sldLayoutMk cId="942040898" sldId="2147483652"/>
          </pc:sldLayoutMkLst>
        </pc:sldLayoutChg>
        <pc:sldLayoutChg chg="modSp">
          <pc:chgData name="ÃNGELA IEDA SCHMIDT" userId="acbb1e12053d5b45" providerId="LiveId" clId="{C78779A3-CF4E-42C0-838B-704783BA008C}" dt="2025-02-18T22:19:24.911" v="48"/>
          <pc:sldLayoutMkLst>
            <pc:docMk/>
            <pc:sldMasterMk cId="1208169037" sldId="2147483648"/>
            <pc:sldLayoutMk cId="255329770" sldId="2147483653"/>
          </pc:sldLayoutMkLst>
        </pc:sldLayoutChg>
        <pc:sldLayoutChg chg="modSp">
          <pc:chgData name="ÃNGELA IEDA SCHMIDT" userId="acbb1e12053d5b45" providerId="LiveId" clId="{C78779A3-CF4E-42C0-838B-704783BA008C}" dt="2025-02-18T22:19:24.911" v="48"/>
          <pc:sldLayoutMkLst>
            <pc:docMk/>
            <pc:sldMasterMk cId="1208169037" sldId="2147483648"/>
            <pc:sldLayoutMk cId="23243108" sldId="2147483656"/>
          </pc:sldLayoutMkLst>
        </pc:sldLayoutChg>
        <pc:sldLayoutChg chg="modSp">
          <pc:chgData name="ÃNGELA IEDA SCHMIDT" userId="acbb1e12053d5b45" providerId="LiveId" clId="{C78779A3-CF4E-42C0-838B-704783BA008C}" dt="2025-02-18T22:19:24.911" v="48"/>
          <pc:sldLayoutMkLst>
            <pc:docMk/>
            <pc:sldMasterMk cId="1208169037" sldId="2147483648"/>
            <pc:sldLayoutMk cId="1202998705" sldId="2147483657"/>
          </pc:sldLayoutMkLst>
        </pc:sldLayoutChg>
        <pc:sldLayoutChg chg="modSp">
          <pc:chgData name="ÃNGELA IEDA SCHMIDT" userId="acbb1e12053d5b45" providerId="LiveId" clId="{C78779A3-CF4E-42C0-838B-704783BA008C}" dt="2025-02-18T22:19:24.911" v="48"/>
          <pc:sldLayoutMkLst>
            <pc:docMk/>
            <pc:sldMasterMk cId="1208169037" sldId="2147483648"/>
            <pc:sldLayoutMk cId="1793170341" sldId="2147483659"/>
          </pc:sldLayoutMkLst>
        </pc:sldLayoutChg>
      </pc:sldMasterChg>
    </pc:docChg>
  </pc:docChgLst>
  <pc:docChgLst>
    <pc:chgData name="ÃNGELA IEDA SCHMIDT" userId="acbb1e12053d5b45" providerId="LiveId" clId="{9437EBE4-A7D2-400B-9973-7F22CFE616DB}"/>
    <pc:docChg chg="undo custSel addSld delSld modSld">
      <pc:chgData name="ÃNGELA IEDA SCHMIDT" userId="acbb1e12053d5b45" providerId="LiveId" clId="{9437EBE4-A7D2-400B-9973-7F22CFE616DB}" dt="2025-06-02T12:22:19.340" v="53" actId="1076"/>
      <pc:docMkLst>
        <pc:docMk/>
      </pc:docMkLst>
      <pc:sldChg chg="modSp mod">
        <pc:chgData name="ÃNGELA IEDA SCHMIDT" userId="acbb1e12053d5b45" providerId="LiveId" clId="{9437EBE4-A7D2-400B-9973-7F22CFE616DB}" dt="2025-05-21T15:08:59.602" v="7" actId="1076"/>
        <pc:sldMkLst>
          <pc:docMk/>
          <pc:sldMk cId="1304807973" sldId="263"/>
        </pc:sldMkLst>
      </pc:sldChg>
      <pc:sldChg chg="addSp modSp mod">
        <pc:chgData name="ÃNGELA IEDA SCHMIDT" userId="acbb1e12053d5b45" providerId="LiveId" clId="{9437EBE4-A7D2-400B-9973-7F22CFE616DB}" dt="2025-06-02T12:22:19.340" v="53" actId="1076"/>
        <pc:sldMkLst>
          <pc:docMk/>
          <pc:sldMk cId="1964721918" sldId="377"/>
        </pc:sldMkLst>
      </pc:sldChg>
      <pc:sldChg chg="modSp add del mod">
        <pc:chgData name="ÃNGELA IEDA SCHMIDT" userId="acbb1e12053d5b45" providerId="LiveId" clId="{9437EBE4-A7D2-400B-9973-7F22CFE616DB}" dt="2025-05-24T15:30:54.127" v="45" actId="2696"/>
        <pc:sldMkLst>
          <pc:docMk/>
          <pc:sldMk cId="1392668247" sldId="3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6F47B-181C-4DBC-9F88-BB613F2FF69F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13B29-6117-4635-B9D6-FA80EAE4D7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1955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732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117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557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7755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0784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8961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31070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1380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4623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93247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96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4861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3032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8916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2337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377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292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09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81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6731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8135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E56E-00C8-4D49-B619-8A5F15EB7FC0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97A3-2BB4-4099-A7C0-AA31E7820A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19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63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94BFA-8D0D-4A02-8C06-CED195F6F40D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8612D-7DAC-4E6E-B84B-D1C9E7CE90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87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2D3A3EB-9908-267C-78A2-5F5212FB7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96815" y="0"/>
            <a:ext cx="12192000" cy="68580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6AD5B494-EBC5-C136-E961-C65EFAD4DC1B}"/>
              </a:ext>
            </a:extLst>
          </p:cNvPr>
          <p:cNvSpPr txBox="1"/>
          <p:nvPr/>
        </p:nvSpPr>
        <p:spPr>
          <a:xfrm>
            <a:off x="741319" y="1317118"/>
            <a:ext cx="3545867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SUMÁRIO</a:t>
            </a:r>
          </a:p>
          <a:p>
            <a:pPr>
              <a:defRPr/>
            </a:pPr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1 -  JORNADAS HOLO HEAL E A TRANSIÇÃO PARA A  NOVA ERA </a:t>
            </a:r>
          </a:p>
          <a:p>
            <a:pPr algn="just">
              <a:defRPr/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2 – PADRÃO 12+1 E A  ASCENSÃO ESPIRITUAL</a:t>
            </a:r>
          </a:p>
          <a:p>
            <a:pPr algn="just">
              <a:defRPr/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3 – DO HUMANO AO DIVINO: ATIVAÇÃO DA CONSCIÊNCIA CRÍSTICA </a:t>
            </a:r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4 – ATIVAÇÃO PRÁTICA</a:t>
            </a:r>
          </a:p>
        </p:txBody>
      </p:sp>
      <p:pic>
        <p:nvPicPr>
          <p:cNvPr id="3" name="Imagem 2" descr="Menina com bolo de aniversário&#10;&#10;O conteúdo gerado por IA pode estar incorreto.">
            <a:extLst>
              <a:ext uri="{FF2B5EF4-FFF2-40B4-BE49-F238E27FC236}">
                <a16:creationId xmlns:a16="http://schemas.microsoft.com/office/drawing/2014/main" id="{4F714072-AC63-F85A-0E24-9FE41BB087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861" y="1103147"/>
            <a:ext cx="5331030" cy="46517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B93B2235-6EC5-94A9-73FE-3D5ACA9B40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909" y="5931943"/>
            <a:ext cx="604934" cy="37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668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12F22-4C12-B7A7-7B56-671E460C8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1B44718-0A35-ABFD-FF74-2306B5BD2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58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D8F950B-74BF-0010-7901-E4A6B0158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966" y="692931"/>
            <a:ext cx="10078065" cy="704549"/>
          </a:xfrm>
        </p:spPr>
        <p:txBody>
          <a:bodyPr>
            <a:noAutofit/>
          </a:bodyPr>
          <a:lstStyle/>
          <a:p>
            <a:pPr algn="ctr"/>
            <a:b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9 FERRAMENTAS A SERVIÇO DO CRIADOR: CHACRA DA NUCA (21.07 a 13.10.27)</a:t>
            </a:r>
            <a:r>
              <a:rPr lang="pt-BR" sz="2800" dirty="0">
                <a:latin typeface="Algerian" panose="04020705040A02060702" pitchFamily="82" charset="0"/>
              </a:rPr>
              <a:t> 13 SINTESES ARCTURIANAS</a:t>
            </a:r>
            <a:b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8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62E4143-8AB1-A39A-52B8-3295002AF1B3}"/>
              </a:ext>
            </a:extLst>
          </p:cNvPr>
          <p:cNvSpPr txBox="1"/>
          <p:nvPr/>
        </p:nvSpPr>
        <p:spPr>
          <a:xfrm>
            <a:off x="1056966" y="2354213"/>
            <a:ext cx="414429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1" dirty="0"/>
              <a:t>1- Porta da Rendição</a:t>
            </a:r>
          </a:p>
          <a:p>
            <a:pPr algn="just"/>
            <a:r>
              <a:rPr lang="pt-BR" b="1" dirty="0"/>
              <a:t>2- Soltar o Passado Invisível</a:t>
            </a:r>
          </a:p>
          <a:p>
            <a:pPr algn="just"/>
            <a:r>
              <a:rPr lang="pt-BR" b="1" dirty="0"/>
              <a:t>3- Desprogramação Sutil</a:t>
            </a:r>
          </a:p>
          <a:p>
            <a:pPr algn="just"/>
            <a:r>
              <a:rPr lang="pt-BR" b="1" dirty="0"/>
              <a:t>4- Escuta Interna Profunda</a:t>
            </a:r>
          </a:p>
          <a:p>
            <a:r>
              <a:rPr lang="pt-BR" b="1" dirty="0"/>
              <a:t>5- Quebra de Correntes Psíquicas</a:t>
            </a:r>
          </a:p>
          <a:p>
            <a:r>
              <a:rPr lang="pt-BR" b="1" dirty="0"/>
              <a:t>6- Curando Medos Invisíveis</a:t>
            </a:r>
          </a:p>
          <a:p>
            <a:r>
              <a:rPr lang="pt-BR" b="1" dirty="0"/>
              <a:t>7- Fortalecimento da Coluna da Alma</a:t>
            </a:r>
          </a:p>
          <a:p>
            <a:r>
              <a:rPr lang="pt-BR" b="1" dirty="0"/>
              <a:t>8- Abrindo a Boca de Deus</a:t>
            </a:r>
          </a:p>
          <a:p>
            <a:r>
              <a:rPr lang="pt-BR" b="1" dirty="0"/>
              <a:t>9- Purificação do Sono e dos Sonhos</a:t>
            </a:r>
          </a:p>
          <a:p>
            <a:r>
              <a:rPr lang="pt-BR" b="1" dirty="0"/>
              <a:t>10- Desidentificação do Ego Mental</a:t>
            </a:r>
          </a:p>
          <a:p>
            <a:r>
              <a:rPr lang="pt-BR" b="1" dirty="0"/>
              <a:t>11- Sopro da Alma</a:t>
            </a:r>
          </a:p>
          <a:p>
            <a:r>
              <a:rPr lang="pt-BR" b="1" dirty="0"/>
              <a:t>12- Reintegração com o Espírito</a:t>
            </a:r>
          </a:p>
          <a:p>
            <a:r>
              <a:rPr lang="pt-BR" b="1" dirty="0"/>
              <a:t>13- Consagração do Canal Intuitivo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7F5A2E3-B107-A189-6D4C-8EAF2959A2F4}"/>
              </a:ext>
            </a:extLst>
          </p:cNvPr>
          <p:cNvSpPr txBox="1"/>
          <p:nvPr/>
        </p:nvSpPr>
        <p:spPr>
          <a:xfrm>
            <a:off x="6538450" y="2354214"/>
            <a:ext cx="459658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Síntese da Unidade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Síntese da Cura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Síntese da Verdade Interior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4️⃣ </a:t>
            </a:r>
            <a:r>
              <a:rPr lang="pt-BR" b="1" dirty="0">
                <a:solidFill>
                  <a:prstClr val="black"/>
                </a:solidFill>
              </a:rPr>
              <a:t>Síntese da Proteção Dimensional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5️⃣ </a:t>
            </a:r>
            <a:r>
              <a:rPr lang="pt-BR" b="1" dirty="0">
                <a:solidFill>
                  <a:prstClr val="black"/>
                </a:solidFill>
              </a:rPr>
              <a:t>Síntese da Comunicação Cósmica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6️⃣ </a:t>
            </a:r>
            <a:r>
              <a:rPr lang="pt-BR" b="1" dirty="0">
                <a:solidFill>
                  <a:prstClr val="black"/>
                </a:solidFill>
              </a:rPr>
              <a:t>Síntese da Alegria Cristalina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7️⃣ </a:t>
            </a:r>
            <a:r>
              <a:rPr lang="pt-BR" b="1" dirty="0">
                <a:solidFill>
                  <a:prstClr val="black"/>
                </a:solidFill>
              </a:rPr>
              <a:t>Síntese da Sabedoria Estelar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8️⃣ </a:t>
            </a:r>
            <a:r>
              <a:rPr lang="pt-BR" b="1" dirty="0">
                <a:solidFill>
                  <a:prstClr val="black"/>
                </a:solidFill>
              </a:rPr>
              <a:t>Síntese da Expansão da Consciência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9️⃣ </a:t>
            </a:r>
            <a:r>
              <a:rPr lang="pt-BR" b="1" dirty="0">
                <a:solidFill>
                  <a:prstClr val="black"/>
                </a:solidFill>
              </a:rPr>
              <a:t>Síntese da Presença Divina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🔟 </a:t>
            </a:r>
            <a:r>
              <a:rPr lang="pt-BR" b="1" dirty="0">
                <a:solidFill>
                  <a:prstClr val="black"/>
                </a:solidFill>
              </a:rPr>
              <a:t>Síntese da Ascensão Planetária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1️⃣1️⃣ </a:t>
            </a:r>
            <a:r>
              <a:rPr lang="pt-BR" b="1" dirty="0">
                <a:solidFill>
                  <a:prstClr val="black"/>
                </a:solidFill>
              </a:rPr>
              <a:t>Síntese da Intenção Pura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1️⃣2️⃣ </a:t>
            </a:r>
            <a:r>
              <a:rPr lang="pt-BR" b="1" dirty="0">
                <a:solidFill>
                  <a:prstClr val="black"/>
                </a:solidFill>
              </a:rPr>
              <a:t>Síntese da Gratidão Cósmica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1️⃣3️⃣ </a:t>
            </a:r>
            <a:r>
              <a:rPr lang="pt-BR" b="1" dirty="0">
                <a:solidFill>
                  <a:prstClr val="black"/>
                </a:solidFill>
              </a:rPr>
              <a:t>Síntese da Unificação Final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58367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5F28E-7434-5F8D-8089-6512107BB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17D545F-6DF0-449F-81E3-EF4DB9BD3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C2233D9-52E4-C613-674C-78575CF2B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067" y="712861"/>
            <a:ext cx="10166554" cy="618285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10 CURA DE IMPLANTES DO COLETIVO: CHACRA FRONTAL (20.10 a 12.01.28)</a:t>
            </a:r>
            <a:r>
              <a:rPr lang="pt-BR" sz="2800" dirty="0">
                <a:latin typeface="Algerian" panose="04020705040A02060702" pitchFamily="82" charset="0"/>
              </a:rPr>
              <a:t> 13 PONTOS/CHACRAS DA </a:t>
            </a:r>
            <a:r>
              <a:rPr lang="pt-BR" sz="2800" dirty="0" err="1">
                <a:latin typeface="Algerian" panose="04020705040A02060702" pitchFamily="82" charset="0"/>
              </a:rPr>
              <a:t>TERra</a:t>
            </a:r>
            <a:endParaRPr lang="pt-BR" sz="2800" dirty="0">
              <a:latin typeface="Algerian" panose="04020705040A02060702" pitchFamily="8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3D94E7B-48CE-13A6-C5F7-4F2704A41A25}"/>
              </a:ext>
            </a:extLst>
          </p:cNvPr>
          <p:cNvSpPr txBox="1"/>
          <p:nvPr/>
        </p:nvSpPr>
        <p:spPr>
          <a:xfrm>
            <a:off x="1002890" y="2044006"/>
            <a:ext cx="417870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Silêncio da Mente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Desprogramando Crenças Limitantes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Clareza de Propósito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Confiar na Intuição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Olhar Além das Aparências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Visualizar para Manifestar</a:t>
            </a:r>
            <a:br>
              <a:rPr lang="pt-BR" dirty="0"/>
            </a:br>
            <a:r>
              <a:rPr lang="pt-BR" b="1" dirty="0"/>
              <a:t>7- Curar o Cansaço Mental</a:t>
            </a:r>
            <a:r>
              <a:rPr lang="pt-BR" dirty="0"/>
              <a:t>.</a:t>
            </a:r>
          </a:p>
          <a:p>
            <a:r>
              <a:rPr lang="pt-BR" b="1" dirty="0"/>
              <a:t>8- Liberação de Memórias Visuais Dolorosas</a:t>
            </a:r>
          </a:p>
          <a:p>
            <a:r>
              <a:rPr lang="pt-BR" b="1" dirty="0"/>
              <a:t>9- Ver com o Coração</a:t>
            </a:r>
          </a:p>
          <a:p>
            <a:r>
              <a:rPr lang="pt-BR" b="1" dirty="0"/>
              <a:t>10- Purificação dos Pensamentos</a:t>
            </a:r>
          </a:p>
          <a:p>
            <a:r>
              <a:rPr lang="pt-BR" b="1" dirty="0"/>
              <a:t>11- Abertura à Percepção Sutil</a:t>
            </a:r>
          </a:p>
          <a:p>
            <a:r>
              <a:rPr lang="pt-BR" b="1" dirty="0"/>
              <a:t>12- Honrar a Imaginação</a:t>
            </a:r>
          </a:p>
          <a:p>
            <a:r>
              <a:rPr lang="pt-BR" b="1" dirty="0"/>
              <a:t>13- Consagração da Visão Interna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1F5EB36-9475-7CEA-3436-D8EC5A65520D}"/>
              </a:ext>
            </a:extLst>
          </p:cNvPr>
          <p:cNvSpPr txBox="1"/>
          <p:nvPr/>
        </p:nvSpPr>
        <p:spPr>
          <a:xfrm>
            <a:off x="4650659" y="2044006"/>
            <a:ext cx="644996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Chakra Raiz – Monte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Shasta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(Califórnia, EUA)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Chakra Sacral – Lago Titicaca (Peru/Bolívia)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Chakra do Plexo Solar –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Uluru-Kata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Tjuta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(Austrália)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4️⃣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Chakra Cardíaco – Glastonbury &amp; Shaftesbury (Inglaterra)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5️⃣ </a:t>
            </a:r>
            <a:r>
              <a:rPr lang="pt-BR" b="1" dirty="0">
                <a:solidFill>
                  <a:prstClr val="black"/>
                </a:solidFill>
              </a:rPr>
              <a:t>Chakra Laríngeo – Grande Pirâmide, Monte Sinai e Monte das Oliveiras (Egito e Jerusalém)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6️⃣ </a:t>
            </a:r>
            <a:r>
              <a:rPr lang="pt-BR" b="1" dirty="0">
                <a:solidFill>
                  <a:prstClr val="black"/>
                </a:solidFill>
              </a:rPr>
              <a:t>Chakra Frontal – Gunung </a:t>
            </a:r>
            <a:r>
              <a:rPr lang="pt-BR" b="1" dirty="0" err="1">
                <a:solidFill>
                  <a:prstClr val="black"/>
                </a:solidFill>
              </a:rPr>
              <a:t>Agung</a:t>
            </a:r>
            <a:r>
              <a:rPr lang="pt-BR" b="1" dirty="0">
                <a:solidFill>
                  <a:prstClr val="black"/>
                </a:solidFill>
              </a:rPr>
              <a:t> (Bali, Indonésia)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7️⃣ </a:t>
            </a:r>
            <a:r>
              <a:rPr lang="pt-BR" b="1" dirty="0">
                <a:solidFill>
                  <a:prstClr val="black"/>
                </a:solidFill>
              </a:rPr>
              <a:t>Chakra Coronário – Monte </a:t>
            </a:r>
            <a:r>
              <a:rPr lang="pt-BR" b="1" dirty="0" err="1">
                <a:solidFill>
                  <a:prstClr val="black"/>
                </a:solidFill>
              </a:rPr>
              <a:t>Kailash</a:t>
            </a:r>
            <a:r>
              <a:rPr lang="pt-BR" b="1" dirty="0">
                <a:solidFill>
                  <a:prstClr val="black"/>
                </a:solidFill>
              </a:rPr>
              <a:t> (Tibete)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8️⃣ </a:t>
            </a:r>
            <a:r>
              <a:rPr lang="pt-BR" b="1" dirty="0">
                <a:solidFill>
                  <a:prstClr val="black"/>
                </a:solidFill>
              </a:rPr>
              <a:t>Chakra Estrela da Terra – Antártida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9️⃣ </a:t>
            </a:r>
            <a:r>
              <a:rPr lang="pt-BR" b="1" dirty="0">
                <a:solidFill>
                  <a:prstClr val="black"/>
                </a:solidFill>
              </a:rPr>
              <a:t>Chakra da Sabedoria Ancestral – Ilha de Páscoa (Chile)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🔟 </a:t>
            </a:r>
            <a:r>
              <a:rPr lang="pt-BR" b="1" dirty="0">
                <a:solidFill>
                  <a:prstClr val="black"/>
                </a:solidFill>
              </a:rPr>
              <a:t>Chakra Elemental – Havaí (EUA)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1️⃣1️⃣ </a:t>
            </a:r>
            <a:r>
              <a:rPr lang="pt-BR" b="1" dirty="0">
                <a:solidFill>
                  <a:prstClr val="black"/>
                </a:solidFill>
              </a:rPr>
              <a:t>Chakra Interdimensional – Serra do Roncador (Brasil)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1️⃣2️⃣ </a:t>
            </a:r>
            <a:r>
              <a:rPr lang="pt-BR" b="1" dirty="0">
                <a:solidFill>
                  <a:prstClr val="black"/>
                </a:solidFill>
              </a:rPr>
              <a:t>Chakra da Sabedoria Silenciosa – Monte Fuji (Japão)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1️⃣3️⃣ </a:t>
            </a:r>
            <a:r>
              <a:rPr lang="pt-BR" b="1" dirty="0">
                <a:solidFill>
                  <a:prstClr val="black"/>
                </a:solidFill>
              </a:rPr>
              <a:t>Chakra da Consciência Planetária – Polo Norte Magnético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6409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8882A-B869-D27B-A66F-1F635454C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8E18F18-3271-8358-EB46-E23CC5653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7C324D1-DAE6-782F-C651-8B3743140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561" y="682940"/>
            <a:ext cx="10097729" cy="1042370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11 REVERÊNCIA A VIDA EM DEUS:  CHACRA CORONÁRIO (19.01 a 12.04.28)</a:t>
            </a:r>
            <a:r>
              <a:rPr lang="pt-BR" sz="2800" dirty="0">
                <a:latin typeface="Algerian" panose="04020705040A02060702" pitchFamily="82" charset="0"/>
              </a:rPr>
              <a:t> 13 TONS, DESDOBRAMENTOS DO RAIO DA FONTE DIVINA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FE1E5F9-F277-5FA2-9ECD-885B082056A1}"/>
              </a:ext>
            </a:extLst>
          </p:cNvPr>
          <p:cNvSpPr txBox="1"/>
          <p:nvPr/>
        </p:nvSpPr>
        <p:spPr>
          <a:xfrm>
            <a:off x="1042220" y="2408250"/>
            <a:ext cx="402139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Silêncio que Tudo Contém</a:t>
            </a:r>
            <a:endParaRPr lang="pt-BR" dirty="0"/>
          </a:p>
          <a:p>
            <a:pPr>
              <a:buFont typeface="+mj-lt"/>
              <a:buAutoNum type="arabicPeriod"/>
            </a:pPr>
            <a:r>
              <a:rPr lang="pt-BR" b="1" dirty="0"/>
              <a:t>Desapego da Identidade Limitada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Curar o Medo do Desconhecido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Reconciliação com o Divino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Receber a Sabedoria Universal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Transcendência da Dualidade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Aceitação Profunda do Que É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Abertura à Graça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Reconexão com a Missão da Alma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Unificação dos Corpos Sutis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Canalização da Luz Superior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Consciência de Unidade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Consagração à Fonte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FCB34E5-D899-018D-AC7D-5B16018860FB}"/>
              </a:ext>
            </a:extLst>
          </p:cNvPr>
          <p:cNvSpPr txBox="1"/>
          <p:nvPr/>
        </p:nvSpPr>
        <p:spPr>
          <a:xfrm>
            <a:off x="5683045" y="2261268"/>
            <a:ext cx="537824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Branco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i="1" dirty="0">
                <a:solidFill>
                  <a:prstClr val="black"/>
                </a:solidFill>
                <a:latin typeface="Aptos" panose="02110004020202020204"/>
              </a:rPr>
              <a:t>Pureza e Ascensão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Azul Claro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i="1" dirty="0">
                <a:solidFill>
                  <a:prstClr val="black"/>
                </a:solidFill>
                <a:latin typeface="Aptos" panose="02110004020202020204"/>
              </a:rPr>
              <a:t>Paz e Comunicação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Azul Profundo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i="1" dirty="0">
                <a:solidFill>
                  <a:prstClr val="black"/>
                </a:solidFill>
                <a:latin typeface="Aptos" panose="02110004020202020204"/>
              </a:rPr>
              <a:t>Fé e Proteção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</a:rPr>
              <a:t>4️⃣ </a:t>
            </a:r>
            <a:r>
              <a:rPr lang="pt-BR" b="1" dirty="0">
                <a:solidFill>
                  <a:prstClr val="black"/>
                </a:solidFill>
              </a:rPr>
              <a:t>Amarelo Dourado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Sabedoria e Iluminação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5️⃣ </a:t>
            </a:r>
            <a:r>
              <a:rPr lang="pt-BR" b="1" dirty="0">
                <a:solidFill>
                  <a:prstClr val="black"/>
                </a:solidFill>
              </a:rPr>
              <a:t>Rosa Brilhante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Amor Incondicional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6️⃣ </a:t>
            </a:r>
            <a:r>
              <a:rPr lang="pt-BR" b="1" dirty="0">
                <a:solidFill>
                  <a:prstClr val="black"/>
                </a:solidFill>
              </a:rPr>
              <a:t>Verde Esmeralda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Cura e Verdade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7️⃣ </a:t>
            </a:r>
            <a:r>
              <a:rPr lang="pt-BR" b="1" dirty="0">
                <a:solidFill>
                  <a:prstClr val="black"/>
                </a:solidFill>
              </a:rPr>
              <a:t>Vermelho Rubi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Devoção e Serviço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8️⃣ </a:t>
            </a:r>
            <a:r>
              <a:rPr lang="pt-BR" b="1" dirty="0">
                <a:solidFill>
                  <a:prstClr val="black"/>
                </a:solidFill>
              </a:rPr>
              <a:t>Violeta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Transmutação e Liberdade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9️⃣ </a:t>
            </a:r>
            <a:r>
              <a:rPr lang="pt-BR" b="1" dirty="0">
                <a:solidFill>
                  <a:prstClr val="black"/>
                </a:solidFill>
              </a:rPr>
              <a:t>Laranja Solar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Alegria e Criatividade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🔟 </a:t>
            </a:r>
            <a:r>
              <a:rPr lang="pt-BR" b="1" dirty="0">
                <a:solidFill>
                  <a:prstClr val="black"/>
                </a:solidFill>
              </a:rPr>
              <a:t>Turquesa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Intuição e Expansão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1️⃣1️⃣ </a:t>
            </a:r>
            <a:r>
              <a:rPr lang="pt-BR" b="1" dirty="0">
                <a:solidFill>
                  <a:prstClr val="black"/>
                </a:solidFill>
              </a:rPr>
              <a:t>Índigo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Visão Cósmica e Mistério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1️⃣2️⃣ </a:t>
            </a:r>
            <a:r>
              <a:rPr lang="pt-BR" b="1" dirty="0">
                <a:solidFill>
                  <a:prstClr val="black"/>
                </a:solidFill>
              </a:rPr>
              <a:t>Dourado Cósmico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Consciência </a:t>
            </a:r>
            <a:r>
              <a:rPr lang="pt-BR" i="1" dirty="0" err="1">
                <a:solidFill>
                  <a:prstClr val="black"/>
                </a:solidFill>
              </a:rPr>
              <a:t>Crística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1️⃣3️⃣ </a:t>
            </a:r>
            <a:r>
              <a:rPr lang="pt-BR" b="1" dirty="0">
                <a:solidFill>
                  <a:prstClr val="black"/>
                </a:solidFill>
              </a:rPr>
              <a:t>Cristalino Transparente</a:t>
            </a:r>
            <a:r>
              <a:rPr lang="pt-BR" dirty="0">
                <a:solidFill>
                  <a:prstClr val="black"/>
                </a:solidFill>
              </a:rPr>
              <a:t> – </a:t>
            </a:r>
            <a:r>
              <a:rPr lang="pt-BR" i="1" dirty="0">
                <a:solidFill>
                  <a:prstClr val="black"/>
                </a:solidFill>
              </a:rPr>
              <a:t>Integração e Eternidade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30303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6ECCE-2F78-01E0-8214-336CA88D9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ADBEC02-9DBB-33B3-D27C-A45C62AA7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70657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D75022E-2BD9-BC08-B7C5-B03A61A98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226" y="569934"/>
            <a:ext cx="10205884" cy="963342"/>
          </a:xfrm>
        </p:spPr>
        <p:txBody>
          <a:bodyPr>
            <a:noAutofit/>
          </a:bodyPr>
          <a:lstStyle/>
          <a:p>
            <a:pPr algn="ctr"/>
            <a:r>
              <a:rPr lang="pt-BR" sz="3200" dirty="0">
                <a:latin typeface="Algerian" panose="04020705040A02060702" pitchFamily="82" charset="0"/>
                <a:cs typeface="Arial" panose="020B0604020202020204" pitchFamily="34" charset="0"/>
              </a:rPr>
              <a:t>12 EU SOU O CRIADOR: CHACRA CAUSAL (19.04 a 12.07.28)</a:t>
            </a:r>
            <a:r>
              <a:rPr lang="pt-BR" sz="3200" dirty="0">
                <a:latin typeface="Algerian" panose="04020705040A02060702" pitchFamily="82" charset="0"/>
              </a:rPr>
              <a:t> 13 DIMENSÕES EM ASCENSÃO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93EB928-306B-B280-E4D6-5276B11ED511}"/>
              </a:ext>
            </a:extLst>
          </p:cNvPr>
          <p:cNvSpPr txBox="1"/>
          <p:nvPr/>
        </p:nvSpPr>
        <p:spPr>
          <a:xfrm>
            <a:off x="983226" y="1854519"/>
            <a:ext cx="450809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Lembrar-se de Si como Luz Translúcida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Purificação dos Corpos Sutis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Soltar a Densidade Mental e Emocional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Desidentificação dos Papéis Espirituais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Reconfigurar os Códigos Pessoais de Luz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Ancorar o Estado de Presença Pura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Cristalizar a Paz Interna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Alinhar-se à Grade Planetária de Luz</a:t>
            </a:r>
          </a:p>
          <a:p>
            <a:r>
              <a:rPr lang="pt-BR" b="1" dirty="0"/>
              <a:t>9- Irradiar sem Controlar</a:t>
            </a:r>
          </a:p>
          <a:p>
            <a:r>
              <a:rPr lang="pt-BR" b="1" dirty="0"/>
              <a:t>10- Receber Códigos Cristalinos das Estrelas</a:t>
            </a:r>
          </a:p>
          <a:p>
            <a:r>
              <a:rPr lang="pt-BR" b="1" dirty="0"/>
              <a:t>11- Afirmar a Transparência como Força</a:t>
            </a:r>
          </a:p>
          <a:p>
            <a:r>
              <a:rPr lang="pt-BR" b="1" dirty="0"/>
              <a:t>12- Vibrar a Frequência </a:t>
            </a:r>
            <a:r>
              <a:rPr lang="pt-BR" b="1" dirty="0" err="1"/>
              <a:t>Crística</a:t>
            </a:r>
            <a:endParaRPr lang="pt-BR" b="1" dirty="0"/>
          </a:p>
          <a:p>
            <a:r>
              <a:rPr lang="pt-BR" b="1" dirty="0"/>
              <a:t>13- Ser um Cristal Vivo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16FE050-88F8-C73E-4F89-4AF2CCC81F51}"/>
              </a:ext>
            </a:extLst>
          </p:cNvPr>
          <p:cNvSpPr txBox="1"/>
          <p:nvPr/>
        </p:nvSpPr>
        <p:spPr>
          <a:xfrm>
            <a:off x="5491316" y="1533276"/>
            <a:ext cx="562896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Primeira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A base da matéria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Segunda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O reino biológico.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Terceira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A consciência do ego.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4️⃣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Quarta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O mundo astral.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5️⃣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Quinta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A consciência da unidade.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6️⃣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Sexta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A geometria da criação.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7️⃣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Sétima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O som cósmico.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8️⃣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Oitava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A mente divina.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9️⃣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Nona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O portal galáctico.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🔟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Décima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O eixo vertical.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Décima Primeira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A matriz criadora. 1️⃣2️⃣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Décima Segunda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A consciência universal. 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1️⃣3️⃣ Décima Terceira Dimensão – O ponto de origem e retorno.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1️⃣3️⃣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Décima Terceira Dimensão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O ponto de origem e retorno. </a:t>
            </a:r>
          </a:p>
        </p:txBody>
      </p:sp>
    </p:spTree>
    <p:extLst>
      <p:ext uri="{BB962C8B-B14F-4D97-AF65-F5344CB8AC3E}">
        <p14:creationId xmlns:p14="http://schemas.microsoft.com/office/powerpoint/2010/main" val="13624019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9E521-975A-2F58-080D-92CFB882E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ED85748-3613-6962-1E68-B75512B50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F9416A2-45D9-A1B6-E29C-325539F78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058" y="641172"/>
            <a:ext cx="10137058" cy="894330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13 </a:t>
            </a:r>
            <a:r>
              <a:rPr lang="pt-BR" sz="2400" dirty="0">
                <a:latin typeface="Algerian" panose="04020705040A02060702" pitchFamily="82" charset="0"/>
                <a:cs typeface="Arial" panose="020B0604020202020204" pitchFamily="34" charset="0"/>
              </a:rPr>
              <a:t>SELO ATIVAÇÃO DA TPMC: CHACRA ESTRELA DA ALMA, EU SOU </a:t>
            </a:r>
            <a:br>
              <a:rPr lang="pt-BR" sz="2400" dirty="0">
                <a:latin typeface="Algerian" panose="04020705040A02060702" pitchFamily="82" charset="0"/>
                <a:cs typeface="Arial" panose="020B0604020202020204" pitchFamily="34" charset="0"/>
              </a:rPr>
            </a:br>
            <a:r>
              <a:rPr lang="pt-BR" sz="2400" dirty="0">
                <a:latin typeface="Algerian" panose="04020705040A02060702" pitchFamily="82" charset="0"/>
                <a:cs typeface="Arial" panose="020B0604020202020204" pitchFamily="34" charset="0"/>
              </a:rPr>
              <a:t>(19.07 a 11.10.28)</a:t>
            </a:r>
            <a:r>
              <a:rPr lang="pt-BR" sz="2400" dirty="0">
                <a:latin typeface="Algerian" panose="04020705040A02060702" pitchFamily="82" charset="0"/>
              </a:rPr>
              <a:t> 13 NOMES DE DEUS EM SHALOM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B5CF365-47D6-DAD2-04F7-8AEB9F652910}"/>
              </a:ext>
            </a:extLst>
          </p:cNvPr>
          <p:cNvSpPr txBox="1"/>
          <p:nvPr/>
        </p:nvSpPr>
        <p:spPr>
          <a:xfrm>
            <a:off x="993058" y="2176674"/>
            <a:ext cx="471948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Recordar que Sou Luz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Curar a Ilusão de Separação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Aceitar a Expansão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Liberar a Necessidade de Compreensão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Perdoar Além das Vidas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Receber a Frequência do Amor Divino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Ser Canal da Nova Terra</a:t>
            </a:r>
          </a:p>
          <a:p>
            <a:r>
              <a:rPr lang="pt-BR" b="1" dirty="0"/>
              <a:t>8- Alinhar-se ao Plano Superior</a:t>
            </a:r>
          </a:p>
          <a:p>
            <a:r>
              <a:rPr lang="pt-BR" b="1" dirty="0"/>
              <a:t>9- Cura por Dissolução do Ego Sutil</a:t>
            </a:r>
          </a:p>
          <a:p>
            <a:r>
              <a:rPr lang="pt-BR" b="1" dirty="0"/>
              <a:t>10- Lembrar do Coração Estelar</a:t>
            </a:r>
          </a:p>
          <a:p>
            <a:r>
              <a:rPr lang="pt-BR" b="1" dirty="0"/>
              <a:t>11- Ser a Oração Viva</a:t>
            </a:r>
          </a:p>
          <a:p>
            <a:r>
              <a:rPr lang="pt-BR" b="1" dirty="0"/>
              <a:t>12- Unir Céu e Matéria com Graça</a:t>
            </a:r>
          </a:p>
          <a:p>
            <a:r>
              <a:rPr lang="pt-BR" b="1" dirty="0"/>
              <a:t>13- Consagração da Unidade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CB14B66-A757-6A97-5AA1-917AC2876DBA}"/>
              </a:ext>
            </a:extLst>
          </p:cNvPr>
          <p:cNvSpPr txBox="1"/>
          <p:nvPr/>
        </p:nvSpPr>
        <p:spPr>
          <a:xfrm>
            <a:off x="5717457" y="1822713"/>
            <a:ext cx="541265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Keter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Etz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Chayim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– A Árvore da Vida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Torah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E’ser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Sphirot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– A Lei das Dez Emanações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Netzach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Merkava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Eliyahu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– Ascensão e Ativação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</a:rPr>
              <a:t>4️⃣ </a:t>
            </a:r>
            <a:r>
              <a:rPr lang="pt-BR" b="1" dirty="0" err="1">
                <a:solidFill>
                  <a:prstClr val="black"/>
                </a:solidFill>
              </a:rPr>
              <a:t>Urim</a:t>
            </a:r>
            <a:r>
              <a:rPr lang="pt-BR" b="1" dirty="0">
                <a:solidFill>
                  <a:prstClr val="black"/>
                </a:solidFill>
              </a:rPr>
              <a:t> Vê </a:t>
            </a:r>
            <a:r>
              <a:rPr lang="pt-BR" b="1" dirty="0" err="1">
                <a:solidFill>
                  <a:prstClr val="black"/>
                </a:solidFill>
              </a:rPr>
              <a:t>Tumim</a:t>
            </a:r>
            <a:r>
              <a:rPr lang="pt-BR" b="1" dirty="0">
                <a:solidFill>
                  <a:prstClr val="black"/>
                </a:solidFill>
              </a:rPr>
              <a:t> – Luz e Verdade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5️⃣ </a:t>
            </a:r>
            <a:r>
              <a:rPr lang="pt-BR" b="1" dirty="0">
                <a:solidFill>
                  <a:prstClr val="black"/>
                </a:solidFill>
              </a:rPr>
              <a:t>Aleph Etz Adonai – A Letra da Criação e a Árvore do Senhor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6️⃣ </a:t>
            </a:r>
            <a:r>
              <a:rPr lang="pt-BR" b="1" dirty="0" err="1">
                <a:solidFill>
                  <a:prstClr val="black"/>
                </a:solidFill>
              </a:rPr>
              <a:t>Ehyeh</a:t>
            </a:r>
            <a:r>
              <a:rPr lang="pt-BR" b="1" dirty="0">
                <a:solidFill>
                  <a:prstClr val="black"/>
                </a:solidFill>
              </a:rPr>
              <a:t> Asher </a:t>
            </a:r>
            <a:r>
              <a:rPr lang="pt-BR" b="1" dirty="0" err="1">
                <a:solidFill>
                  <a:prstClr val="black"/>
                </a:solidFill>
              </a:rPr>
              <a:t>Ehyeh</a:t>
            </a:r>
            <a:r>
              <a:rPr lang="pt-BR" b="1" dirty="0">
                <a:solidFill>
                  <a:prstClr val="black"/>
                </a:solidFill>
              </a:rPr>
              <a:t> – Eu Sou o Que Sou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7️⃣ </a:t>
            </a:r>
            <a:r>
              <a:rPr lang="pt-BR" b="1" dirty="0" err="1">
                <a:solidFill>
                  <a:prstClr val="black"/>
                </a:solidFill>
              </a:rPr>
              <a:t>Kadumah</a:t>
            </a:r>
            <a:r>
              <a:rPr lang="pt-BR" b="1" dirty="0">
                <a:solidFill>
                  <a:prstClr val="black"/>
                </a:solidFill>
              </a:rPr>
              <a:t> </a:t>
            </a:r>
            <a:r>
              <a:rPr lang="pt-BR" b="1" dirty="0" err="1">
                <a:solidFill>
                  <a:prstClr val="black"/>
                </a:solidFill>
              </a:rPr>
              <a:t>Elohin</a:t>
            </a:r>
            <a:r>
              <a:rPr lang="pt-BR" b="1" dirty="0">
                <a:solidFill>
                  <a:prstClr val="black"/>
                </a:solidFill>
              </a:rPr>
              <a:t> – Divindade Primordial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8️⃣ </a:t>
            </a:r>
            <a:r>
              <a:rPr lang="pt-BR" b="1" dirty="0" err="1">
                <a:solidFill>
                  <a:prstClr val="black"/>
                </a:solidFill>
              </a:rPr>
              <a:t>Rochêv</a:t>
            </a:r>
            <a:r>
              <a:rPr lang="pt-BR" b="1" dirty="0">
                <a:solidFill>
                  <a:prstClr val="black"/>
                </a:solidFill>
              </a:rPr>
              <a:t> </a:t>
            </a:r>
            <a:r>
              <a:rPr lang="pt-BR" b="1" dirty="0" err="1">
                <a:solidFill>
                  <a:prstClr val="black"/>
                </a:solidFill>
              </a:rPr>
              <a:t>Saâravot</a:t>
            </a:r>
            <a:r>
              <a:rPr lang="pt-BR" b="1" dirty="0">
                <a:solidFill>
                  <a:prstClr val="black"/>
                </a:solidFill>
              </a:rPr>
              <a:t> – Cavaleiro das Nuvens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9️⃣ </a:t>
            </a:r>
            <a:r>
              <a:rPr lang="pt-BR" b="1" dirty="0" err="1">
                <a:solidFill>
                  <a:prstClr val="black"/>
                </a:solidFill>
              </a:rPr>
              <a:t>Shechinah</a:t>
            </a:r>
            <a:r>
              <a:rPr lang="pt-BR" b="1" dirty="0">
                <a:solidFill>
                  <a:prstClr val="black"/>
                </a:solidFill>
              </a:rPr>
              <a:t> </a:t>
            </a:r>
            <a:r>
              <a:rPr lang="pt-BR" b="1" dirty="0" err="1">
                <a:solidFill>
                  <a:prstClr val="black"/>
                </a:solidFill>
              </a:rPr>
              <a:t>Esh</a:t>
            </a:r>
            <a:r>
              <a:rPr lang="pt-BR" b="1" dirty="0">
                <a:solidFill>
                  <a:prstClr val="black"/>
                </a:solidFill>
              </a:rPr>
              <a:t> – Fogo da Presença Divina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🔟 </a:t>
            </a:r>
            <a:r>
              <a:rPr lang="pt-BR" b="1" dirty="0">
                <a:solidFill>
                  <a:prstClr val="black"/>
                </a:solidFill>
              </a:rPr>
              <a:t>Va-</a:t>
            </a:r>
            <a:r>
              <a:rPr lang="pt-BR" b="1" dirty="0" err="1">
                <a:solidFill>
                  <a:prstClr val="black"/>
                </a:solidFill>
              </a:rPr>
              <a:t>Yik</a:t>
            </a:r>
            <a:r>
              <a:rPr lang="pt-BR" b="1" dirty="0">
                <a:solidFill>
                  <a:prstClr val="black"/>
                </a:solidFill>
              </a:rPr>
              <a:t>-</a:t>
            </a:r>
            <a:r>
              <a:rPr lang="pt-BR" b="1" dirty="0" err="1">
                <a:solidFill>
                  <a:prstClr val="black"/>
                </a:solidFill>
              </a:rPr>
              <a:t>Râ</a:t>
            </a:r>
            <a:r>
              <a:rPr lang="pt-BR" b="1" dirty="0">
                <a:solidFill>
                  <a:prstClr val="black"/>
                </a:solidFill>
              </a:rPr>
              <a:t> – O Chamado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1️⃣1️⃣ </a:t>
            </a:r>
            <a:r>
              <a:rPr lang="pt-BR" b="1" dirty="0" err="1">
                <a:solidFill>
                  <a:prstClr val="black"/>
                </a:solidFill>
              </a:rPr>
              <a:t>Chochmah</a:t>
            </a:r>
            <a:r>
              <a:rPr lang="pt-BR" b="1" dirty="0">
                <a:solidFill>
                  <a:prstClr val="black"/>
                </a:solidFill>
              </a:rPr>
              <a:t> Micha </a:t>
            </a:r>
            <a:r>
              <a:rPr lang="pt-BR" b="1" dirty="0" err="1">
                <a:solidFill>
                  <a:prstClr val="black"/>
                </a:solidFill>
              </a:rPr>
              <a:t>Halelu</a:t>
            </a:r>
            <a:r>
              <a:rPr lang="pt-BR" b="1" dirty="0">
                <a:solidFill>
                  <a:prstClr val="black"/>
                </a:solidFill>
              </a:rPr>
              <a:t> – Sabedoria, Profecia e Louvor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1️⃣2️⃣ </a:t>
            </a:r>
            <a:r>
              <a:rPr lang="pt-BR" b="1" dirty="0">
                <a:solidFill>
                  <a:prstClr val="black"/>
                </a:solidFill>
              </a:rPr>
              <a:t>El </a:t>
            </a:r>
            <a:r>
              <a:rPr lang="pt-BR" b="1" dirty="0" err="1">
                <a:solidFill>
                  <a:prstClr val="black"/>
                </a:solidFill>
              </a:rPr>
              <a:t>Shadai</a:t>
            </a:r>
            <a:r>
              <a:rPr lang="pt-BR" b="1" dirty="0">
                <a:solidFill>
                  <a:prstClr val="black"/>
                </a:solidFill>
              </a:rPr>
              <a:t> – Deus Todo-Poderoso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1️⃣3️⃣ </a:t>
            </a:r>
            <a:r>
              <a:rPr lang="pt-BR" b="1" dirty="0">
                <a:solidFill>
                  <a:prstClr val="black"/>
                </a:solidFill>
              </a:rPr>
              <a:t>YHWH – O Nome Sagrado</a:t>
            </a:r>
            <a:endParaRPr lang="pt-BR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0412553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C322B8E-D82A-AFAA-E588-924F94129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849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8F020DD-2642-0BC5-53AF-5BEF2C784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632618"/>
            <a:ext cx="9773265" cy="635537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1 ALINHAMENTO COMEÇA COM CONSCIÊNCIA: PÉS </a:t>
            </a:r>
            <a:b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</a:br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(23.07 a 15.10.25) ativação da geometria sagrada</a:t>
            </a:r>
            <a:endParaRPr lang="pt-BR" sz="2800" dirty="0">
              <a:latin typeface="Algerian" panose="04020705040A02060702" pitchFamily="82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F6BC489-840A-D73B-4CD4-737CFA4AE50A}"/>
              </a:ext>
            </a:extLst>
          </p:cNvPr>
          <p:cNvSpPr txBox="1"/>
          <p:nvPr/>
        </p:nvSpPr>
        <p:spPr>
          <a:xfrm>
            <a:off x="1012722" y="1758027"/>
            <a:ext cx="50832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Raízes Vivas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Purificação dos Caminhos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Liberação de Memórias Ancestrais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Presença Corporificada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Estabilidade e Segurança Interior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Reconexão com o Propósito Encarnado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Alinhamento dos Chacras Inferiores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Caminho do Coração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Voz da Alma em Movimento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Intuição Encarnada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Conexão com o Eu Superior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Integração Céu-Terra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Unidade Cósmica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7929C0D-A298-0134-C95D-A532B8E4E63F}"/>
              </a:ext>
            </a:extLst>
          </p:cNvPr>
          <p:cNvSpPr txBox="1"/>
          <p:nvPr/>
        </p:nvSpPr>
        <p:spPr>
          <a:xfrm>
            <a:off x="6257954" y="1896526"/>
            <a:ext cx="473451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Círculo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i="1" dirty="0">
                <a:solidFill>
                  <a:prstClr val="black"/>
                </a:solidFill>
                <a:latin typeface="Aptos" panose="02110004020202020204"/>
              </a:rPr>
              <a:t>Unidade e Eternidade</a:t>
            </a:r>
          </a:p>
          <a:p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Vesica </a:t>
            </a:r>
            <a:r>
              <a:rPr kumimoji="0" lang="pt-B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Piscis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Portal da Criação</a:t>
            </a:r>
          </a:p>
          <a:p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Triângulo Equilátero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Trindade Divina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Pentágono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Integração dos Elementos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Pentagrama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Manifestação do Espírito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Hexágono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Harmonia Cósmica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Sete Dias da Criação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Ciclo Divino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Semente da Vida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Potencial Criativo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Árvore da Vida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Mapa da Consciência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🔟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Ovo da Vida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Estrutura da Vida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Flor da Vida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Geometria da Criação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Fruto da Vida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Plano Divino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Cubo de </a:t>
            </a:r>
            <a:r>
              <a:rPr kumimoji="0" lang="pt-B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Metatron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Ascensão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95551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672F1-C95A-C748-5544-FA20CA41F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E66B1EB8-D2A7-1BDE-953C-21AC43A12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C955BBD-17C1-CCD4-DBBE-4E8068784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897" y="623921"/>
            <a:ext cx="10215716" cy="81159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>
                <a:latin typeface="Algerian" panose="04020705040A02060702" pitchFamily="82" charset="0"/>
                <a:cs typeface="Arial" panose="020B0604020202020204" pitchFamily="34" charset="0"/>
              </a:rPr>
              <a:t>2 EM 2025 FOCO: JOELHOS (22.10 a 14.01.26)</a:t>
            </a:r>
            <a:br>
              <a:rPr lang="pt-BR" sz="4000" dirty="0">
                <a:latin typeface="Algerian" panose="04020705040A02060702" pitchFamily="82" charset="0"/>
                <a:cs typeface="Arial" panose="020B0604020202020204" pitchFamily="34" charset="0"/>
              </a:rPr>
            </a:br>
            <a:r>
              <a:rPr lang="pt-BR" sz="4000" dirty="0">
                <a:latin typeface="Algerian" panose="04020705040A02060702" pitchFamily="82" charset="0"/>
              </a:rPr>
              <a:t>13 PILARES PARA O NOVO HUMANO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F5355D9-321A-527F-5E28-8661C25932F9}"/>
              </a:ext>
            </a:extLst>
          </p:cNvPr>
          <p:cNvSpPr txBox="1"/>
          <p:nvPr/>
        </p:nvSpPr>
        <p:spPr>
          <a:xfrm>
            <a:off x="1140541" y="2108988"/>
            <a:ext cx="531925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b="1" dirty="0"/>
              <a:t>Rendição e Confiança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b="1" dirty="0"/>
              <a:t>Liberação de Memórias Ancestrais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b="1" dirty="0"/>
              <a:t>Flexibilidade Emocional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b="1" dirty="0"/>
              <a:t>Perdão aos Caminhos Percorridos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b="1" dirty="0"/>
              <a:t>Humildade como Força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b="1" dirty="0"/>
              <a:t>Desbloqueio de Culpa e Autocrítica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b="1" dirty="0"/>
              <a:t>Reprogramação da Postura Diante da Vida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b="1" dirty="0"/>
              <a:t>Gratidão pelas Caminhadas da Alma</a:t>
            </a:r>
          </a:p>
          <a:p>
            <a:pPr marL="457200" indent="-457200">
              <a:buFont typeface="+mj-lt"/>
              <a:buAutoNum type="arabicPeriod"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Fortalecimento com Suavidade</a:t>
            </a:r>
            <a:endParaRPr lang="pt-BR" dirty="0">
              <a:solidFill>
                <a:prstClr val="black"/>
              </a:solidFill>
              <a:latin typeface="Aptos" panose="02110004020202020204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Reconexão com o Propósito</a:t>
            </a:r>
            <a:endParaRPr lang="pt-BR" dirty="0">
              <a:solidFill>
                <a:prstClr val="black"/>
              </a:solidFill>
              <a:latin typeface="Aptos" panose="02110004020202020204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Auto acolhimento nas Quedas</a:t>
            </a:r>
            <a:endParaRPr lang="pt-BR" dirty="0">
              <a:solidFill>
                <a:prstClr val="black"/>
              </a:solidFill>
              <a:latin typeface="Aptos" panose="02110004020202020204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Limpeza dos Caminhos Energéticos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.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Celebração da Liberdade de Mover-se</a:t>
            </a:r>
            <a:endParaRPr lang="pt-BR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FCC1DC7-4A11-D171-B031-AEA1C5435B1B}"/>
              </a:ext>
            </a:extLst>
          </p:cNvPr>
          <p:cNvSpPr txBox="1"/>
          <p:nvPr/>
        </p:nvSpPr>
        <p:spPr>
          <a:xfrm>
            <a:off x="7034981" y="2108988"/>
            <a:ext cx="401647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Presença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Autoamor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Verdade Interior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Compaixão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Serviço Consciente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Integração da Sombra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Cocriação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Gratidão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Unidade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🔟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Simplicidade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Intuição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Alegria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Amor Incondicional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666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74F63-E87A-DDC5-621E-E18690B5F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045ACDB-114D-2F2C-D74F-FDBE00F07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53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4BC63B8-FDAE-5F59-8242-F0CCA244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30" y="658610"/>
            <a:ext cx="10191134" cy="687296"/>
          </a:xfrm>
        </p:spPr>
        <p:txBody>
          <a:bodyPr>
            <a:noAutofit/>
          </a:bodyPr>
          <a:lstStyle/>
          <a:p>
            <a:pPr algn="ctr"/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3 TRAÇAR PLANOS  METAS - VERBO: CHACRA BÁSICO (21.01 a 15.04.26)</a:t>
            </a:r>
            <a:r>
              <a:rPr lang="pt-BR" sz="2800" dirty="0">
                <a:latin typeface="Algerian" panose="04020705040A02060702" pitchFamily="82" charset="0"/>
              </a:rPr>
              <a:t> 13 COMANDOS DE LUZ/VERBO DIVINO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EF2FDE4-58BB-D125-AA57-61959FF15255}"/>
              </a:ext>
            </a:extLst>
          </p:cNvPr>
          <p:cNvSpPr txBox="1"/>
          <p:nvPr/>
        </p:nvSpPr>
        <p:spPr>
          <a:xfrm>
            <a:off x="1040983" y="2263920"/>
            <a:ext cx="551713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b="1" dirty="0"/>
              <a:t>Segurança Interior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b="1" dirty="0"/>
              <a:t>Enraizamento com a Terra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b="1" dirty="0"/>
              <a:t>Confiança na Vida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b="1" dirty="0"/>
              <a:t> Cura da Infância e Primeiros Vínculos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b="1" dirty="0"/>
              <a:t> Estabilidade Emocional e Física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Liberação de Medos e Ansiedades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Reconexão com o Corpo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 Cuidado com a Casa Interior e Exterior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Relacionamento com o Dinheiro e Sustento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Força e Vitalidade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Pertencimento e Raízes Familiares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 Limpeza Energética da Base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b="1" dirty="0">
                <a:latin typeface="Arial" panose="020B0604020202020204" pitchFamily="34" charset="0"/>
              </a:rPr>
              <a:t>Consagração do Chão Sagrado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799B5AB-DF08-55A3-80A7-8CC4DB2F940F}"/>
              </a:ext>
            </a:extLst>
          </p:cNvPr>
          <p:cNvSpPr txBox="1"/>
          <p:nvPr/>
        </p:nvSpPr>
        <p:spPr>
          <a:xfrm>
            <a:off x="6388510" y="2263920"/>
            <a:ext cx="468261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Sou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Presença Divina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Aceito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Entrega e Confiança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Libero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Desapego e Cura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Purifico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Transmutação e Alquimia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Alinho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Equilíbrio e Harmonia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Ativo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Despertar e Potencial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Irradio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Expansão e Serviço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Crio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Manifestação e Intenção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Integro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Unificação e Sabedoria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🔟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Transcendo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Elevação e Liberdade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Canalizo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Recepção e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mundos.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Ilumino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Consciência e Presença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Eu Unifico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Retorno à Fonte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0667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C31FA-4D61-7373-E4BB-9A7BB1EAA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9A8427E-3E23-F214-1D32-31EFDE08F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748" y="-127819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A66556F-2915-8C80-1A88-1BA284C5E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639" y="579683"/>
            <a:ext cx="10156722" cy="604927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latin typeface="Algerian" panose="04020705040A02060702" pitchFamily="82" charset="0"/>
                <a:cs typeface="Arial" panose="020B0604020202020204" pitchFamily="34" charset="0"/>
              </a:rPr>
              <a:t>4 ESSÊNCIA NOS ELEMENTOS DANATUREZA: ÁGUA VIVA NO CHACRA SACRO (22.04 a 15.07.26)</a:t>
            </a:r>
            <a:r>
              <a:rPr lang="pt-BR" sz="2800" dirty="0">
                <a:latin typeface="Algerian" panose="04020705040A02060702" pitchFamily="82" charset="0"/>
              </a:rPr>
              <a:t> 13 CRISTAIS CÓSMICOS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B2F62D9-19C9-C135-7485-FF45D6AC3645}"/>
              </a:ext>
            </a:extLst>
          </p:cNvPr>
          <p:cNvSpPr txBox="1"/>
          <p:nvPr/>
        </p:nvSpPr>
        <p:spPr>
          <a:xfrm>
            <a:off x="1075613" y="1948089"/>
            <a:ext cx="416498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Reconexão com as Emoções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Liberação de Culpas e Vergonhas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Despertar da Criatividade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 dos Vínculos Afetivos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Fluir com a Vida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Prazer como Fonte de Cura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Sensualidade Sagrada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Autenticidade Emocional.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 da Energia Sexual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Nutrição da Alma Criadora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Equilíbrio entre Dar e Receber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Limpeza Energética do Sacral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Celebração da Vida Fluida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5A5B55F-43E3-655A-4D2F-A457ABE4D96E}"/>
              </a:ext>
            </a:extLst>
          </p:cNvPr>
          <p:cNvSpPr txBox="1"/>
          <p:nvPr/>
        </p:nvSpPr>
        <p:spPr>
          <a:xfrm>
            <a:off x="5240595" y="1640745"/>
            <a:ext cx="587579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Selenita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Purificação e Conexão com o Eu Superior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Ametista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Sabedoria e Transmutação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Quartzo Transparente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Amplificação e Cura Universal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Quartzo Rosa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Amor Incondicional e Cura Emocional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Cianita Azul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Alinhamento e Comunicação com 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Lápis-Lazúli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Intuição e Verdade Interior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Citrino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Alegria e Manifestação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Obsidiana Negra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Proteção e Liberação de Sombras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Pedra da Lua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Intuição Feminina e Ciclos Cósmicos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🔟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Quartzo Aura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Elevação e Frequência Angélica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Turmalina Negra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Ancoramento e Proteção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Quartzo Rutilado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Conexão com Dimensões Superiores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Cristal </a:t>
            </a:r>
            <a:r>
              <a:rPr kumimoji="0" lang="pt-B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Lemuriano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Memória Estelar e Sabedoria Ancestral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57224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10FDA-8768-70F3-FDAA-68E0D7A64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38D1617-1A82-3B6D-4BA3-F44803B1B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E2493E-DE0D-2070-C593-C37DC8E22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394" y="641173"/>
            <a:ext cx="10127225" cy="794337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latin typeface="Algerian" panose="04020705040A02060702" pitchFamily="82" charset="0"/>
                <a:cs typeface="Arial" panose="020B0604020202020204" pitchFamily="34" charset="0"/>
              </a:rPr>
              <a:t>5 SOLTAR É POTÊNCIA: PLEXO SOLAR (22.07 a 14.10.26)</a:t>
            </a:r>
            <a:r>
              <a:rPr lang="pt-BR" sz="3200" dirty="0">
                <a:solidFill>
                  <a:prstClr val="black"/>
                </a:solidFill>
                <a:latin typeface="Algerian" panose="04020705040A02060702" pitchFamily="82" charset="0"/>
              </a:rPr>
              <a:t> 13 CHACRAS multidimensionais</a:t>
            </a:r>
            <a:endParaRPr lang="pt-BR" sz="3200" dirty="0">
              <a:latin typeface="Algerian" panose="04020705040A02060702" pitchFamily="8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661C809-C82A-B0F8-7BE3-957AB9B68FC7}"/>
              </a:ext>
            </a:extLst>
          </p:cNvPr>
          <p:cNvSpPr txBox="1"/>
          <p:nvPr/>
        </p:nvSpPr>
        <p:spPr>
          <a:xfrm>
            <a:off x="1052052" y="2214600"/>
            <a:ext cx="394273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sz="2400" b="1" dirty="0"/>
              <a:t>  </a:t>
            </a:r>
            <a:r>
              <a:rPr lang="pt-BR" b="1" dirty="0"/>
              <a:t>Reconhecer o Fogo Interior</a:t>
            </a:r>
            <a:endParaRPr lang="pt-BR" dirty="0"/>
          </a:p>
          <a:p>
            <a:pPr>
              <a:buFont typeface="+mj-lt"/>
              <a:buAutoNum type="arabicPeriod"/>
            </a:pPr>
            <a:r>
              <a:rPr lang="pt-BR" b="1" dirty="0"/>
              <a:t>  Libertar-se da Vergonha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  Autoaceitação com Amor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  Cura das Comparações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   Acolher a Raiva e Transformá-la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/>
              <a:t>Soberania Pessoal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Vontade com Propósito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Cura do Medo de Errar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Soltar o Controle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Brilhar sem Culpa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Mover-se com Confiança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Responsabilidade sem Peso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 Integrar o Poder com Amor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F846435-93FB-FFD1-3A9C-1166DF0C20E5}"/>
              </a:ext>
            </a:extLst>
          </p:cNvPr>
          <p:cNvSpPr txBox="1"/>
          <p:nvPr/>
        </p:nvSpPr>
        <p:spPr>
          <a:xfrm>
            <a:off x="6386052" y="2300095"/>
            <a:ext cx="417379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Chacra dos Pés / Estrela da Terra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Chacra dos Joelhos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Chacra Básico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Sacro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Plexo Solar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Cardíaco Inferior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Cardíaco Superior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da Nuca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Laríngeo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🔟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Frontal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Coronário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Causal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Chacra Estrela da Alma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89193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07F41-D524-7D6C-FA21-743EB4C09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9051F93-96C1-21A7-0826-F3D91B16B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DDF9A41-5C28-8126-86EC-BFCB3A15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890" y="666507"/>
            <a:ext cx="10117394" cy="592022"/>
          </a:xfrm>
        </p:spPr>
        <p:txBody>
          <a:bodyPr>
            <a:noAutofit/>
          </a:bodyPr>
          <a:lstStyle/>
          <a:p>
            <a:pPr algn="ctr"/>
            <a:r>
              <a:rPr lang="pt-BR" sz="2600" dirty="0">
                <a:latin typeface="Algerian" panose="04020705040A02060702" pitchFamily="82" charset="0"/>
                <a:cs typeface="Arial" panose="020B0604020202020204" pitchFamily="34" charset="0"/>
              </a:rPr>
              <a:t>6 OS FILAMENTOS DE DEUS: CARDÍACO INFERIOR</a:t>
            </a:r>
            <a:r>
              <a:rPr lang="pt-BR" sz="2800" dirty="0">
                <a:latin typeface="Algerian" panose="04020705040A02060702" pitchFamily="82" charset="0"/>
                <a:cs typeface="Arial" panose="020B0604020202020204" pitchFamily="34" charset="0"/>
              </a:rPr>
              <a:t> (21.10 a 13.01.27)</a:t>
            </a:r>
            <a:r>
              <a:rPr lang="pt-BR" sz="2800" dirty="0">
                <a:latin typeface="Algerian" panose="04020705040A02060702" pitchFamily="82" charset="0"/>
              </a:rPr>
              <a:t> 13 FILAMENTOS DE DNA</a:t>
            </a:r>
            <a:endParaRPr lang="pt-BR" sz="2600" dirty="0">
              <a:latin typeface="Algerian" panose="04020705040A02060702" pitchFamily="8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C57CA20-BE23-16C6-D77A-0E5858E60883}"/>
              </a:ext>
            </a:extLst>
          </p:cNvPr>
          <p:cNvSpPr txBox="1"/>
          <p:nvPr/>
        </p:nvSpPr>
        <p:spPr>
          <a:xfrm>
            <a:off x="1101026" y="1925036"/>
            <a:ext cx="548658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Abrindo Portas Fechadas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Reconhecendo a Dor Negada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Curando o Medo de Amar Novamente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Reatando o Vínculo com a Criança Interior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Soltando Cargas Ancestrais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 do Amor Não Correspondido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Desapego com Amor</a:t>
            </a:r>
            <a:br>
              <a:rPr lang="pt-BR" dirty="0"/>
            </a:br>
            <a:r>
              <a:rPr lang="pt-BR" b="1" dirty="0"/>
              <a:t>8- Acolhimento das Partes Negadas</a:t>
            </a:r>
          </a:p>
          <a:p>
            <a:r>
              <a:rPr lang="pt-BR" b="1" dirty="0"/>
              <a:t>9- Reconhecendo o Amor que Sempre Esteve Presente</a:t>
            </a:r>
          </a:p>
          <a:p>
            <a:r>
              <a:rPr lang="pt-BR" b="1" dirty="0"/>
              <a:t>10- Confiança no Amor como Força Vital</a:t>
            </a:r>
          </a:p>
          <a:p>
            <a:r>
              <a:rPr lang="pt-BR" b="1" dirty="0"/>
              <a:t>11- Abrindo Espaço para o Novo</a:t>
            </a:r>
          </a:p>
          <a:p>
            <a:r>
              <a:rPr lang="pt-BR" b="1" dirty="0"/>
              <a:t>12- Ser Amor – Não Apenas Dar Amor</a:t>
            </a:r>
          </a:p>
          <a:p>
            <a:r>
              <a:rPr lang="pt-BR" b="1" dirty="0"/>
              <a:t>13- Ancorar o Coração Sagrado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14CFB9-C2CD-C1FB-597D-55C117CDFCD7}"/>
              </a:ext>
            </a:extLst>
          </p:cNvPr>
          <p:cNvSpPr txBox="1"/>
          <p:nvPr/>
        </p:nvSpPr>
        <p:spPr>
          <a:xfrm>
            <a:off x="5889523" y="1925036"/>
            <a:ext cx="520145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1 – Conexão com a Terra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2 – Criatividade e Prazer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3 – Equilíbrio entre Masculino e Feminino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4 – Amor Incondicional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5 – Expressão e Verdade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6 – Intuição e Visão Interior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7 – União com o Divino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8 – Acesso aos 12 EU SOU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9 – Comunhão com a Humanidade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🔟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10 – Comunicação Intergaláctica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1️⃣1️⃣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11 – Manifestação Instantânea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1️⃣2️⃣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12 – Gratidão Cósmica</a:t>
            </a:r>
            <a:b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1️⃣3️⃣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Filamento 13 – A Chama Trina e a Fonte Divina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024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813AE-E3D6-66BE-A760-FF84B9B34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C928B33-CF75-34C3-5D1B-F7091D6B3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B0A9BCB-4B09-A00A-4C74-636C87AD3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387" y="675677"/>
            <a:ext cx="10028903" cy="78932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dirty="0">
                <a:latin typeface="Algerian" panose="04020705040A02060702" pitchFamily="82" charset="0"/>
                <a:cs typeface="Arial" panose="020B0604020202020204" pitchFamily="34" charset="0"/>
              </a:rPr>
              <a:t>7 A CHAMA TRINA: CARDÍACO SUPERIOR (20.01 a 14.04.27)</a:t>
            </a:r>
            <a:r>
              <a:rPr lang="pt-BR" sz="3200" dirty="0">
                <a:latin typeface="Algerian" panose="04020705040A02060702" pitchFamily="82" charset="0"/>
              </a:rPr>
              <a:t> 13 FREQUÊNCIAS HERTZ/ SINFONIA CÓSMICA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DFC1B9D-0586-141D-C84A-CD08B7D67E7D}"/>
              </a:ext>
            </a:extLst>
          </p:cNvPr>
          <p:cNvSpPr txBox="1"/>
          <p:nvPr/>
        </p:nvSpPr>
        <p:spPr>
          <a:xfrm>
            <a:off x="1032387" y="2373921"/>
            <a:ext cx="463099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Portal da Compaixão Elevada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 da Dor da Alma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Perdão Além do Tempo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Transcendência da Dualidade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Entrega Confiável à Fonte</a:t>
            </a:r>
          </a:p>
          <a:p>
            <a:pPr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6. Serviço com Alegria</a:t>
            </a:r>
            <a:br>
              <a:rPr lang="pt-BR" b="1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7- Despertar da Misericórdia Interior</a:t>
            </a:r>
          </a:p>
          <a:p>
            <a:pPr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8- Presença Amorosa em Todos os Seres</a:t>
            </a:r>
          </a:p>
          <a:p>
            <a:pPr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9- Coração como Ponte de Cura Planetária</a:t>
            </a:r>
          </a:p>
          <a:p>
            <a:pPr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10- Abertura ao Amor Cósmico</a:t>
            </a:r>
          </a:p>
          <a:p>
            <a:pPr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11- Consagração da Frequência </a:t>
            </a:r>
            <a:r>
              <a:rPr lang="pt-BR" b="1" dirty="0" err="1">
                <a:solidFill>
                  <a:prstClr val="black"/>
                </a:solidFill>
                <a:latin typeface="Aptos" panose="02110004020202020204"/>
              </a:rPr>
              <a:t>Crística</a:t>
            </a:r>
            <a:endParaRPr lang="pt-BR" b="1" dirty="0">
              <a:solidFill>
                <a:prstClr val="black"/>
              </a:solidFill>
              <a:latin typeface="Aptos" panose="02110004020202020204"/>
            </a:endParaRPr>
          </a:p>
          <a:p>
            <a:pPr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12- Elevação da Vibração Cardíaca</a:t>
            </a:r>
          </a:p>
          <a:p>
            <a:pPr>
              <a:defRPr/>
            </a:pP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13- Unificação com o Amor Universal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32C98DE-88B3-55E9-10D0-E8D534283707}"/>
              </a:ext>
            </a:extLst>
          </p:cNvPr>
          <p:cNvSpPr txBox="1"/>
          <p:nvPr/>
        </p:nvSpPr>
        <p:spPr>
          <a:xfrm>
            <a:off x="6209070" y="2373922"/>
            <a:ext cx="473423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174 Hz – Alívio e Segurança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285 Hz – Regeneração Celular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396 Hz – Liberação do Medo e da Culpa</a:t>
            </a:r>
            <a:br>
              <a:rPr lang="pt-BR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4️⃣ </a:t>
            </a:r>
            <a:r>
              <a:rPr lang="pt-BR" b="1" dirty="0">
                <a:solidFill>
                  <a:prstClr val="black"/>
                </a:solidFill>
                <a:latin typeface="Aptos" panose="02110004020202020204"/>
              </a:rPr>
              <a:t>417 Hz – Transmutação e Mudança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5️⃣ </a:t>
            </a:r>
            <a:r>
              <a:rPr lang="pt-BR" b="1" dirty="0">
                <a:solidFill>
                  <a:prstClr val="black"/>
                </a:solidFill>
              </a:rPr>
              <a:t>432 Hz – Harmonia Natural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6️⃣ </a:t>
            </a:r>
            <a:r>
              <a:rPr lang="pt-BR" b="1" dirty="0">
                <a:solidFill>
                  <a:prstClr val="black"/>
                </a:solidFill>
              </a:rPr>
              <a:t>528 Hz – Amor e Milagres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7️⃣ </a:t>
            </a:r>
            <a:r>
              <a:rPr lang="pt-BR" b="1" dirty="0">
                <a:solidFill>
                  <a:prstClr val="black"/>
                </a:solidFill>
              </a:rPr>
              <a:t>639 Hz – Relacionamentos e União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8️⃣ </a:t>
            </a:r>
            <a:r>
              <a:rPr lang="pt-BR" b="1" dirty="0">
                <a:solidFill>
                  <a:prstClr val="black"/>
                </a:solidFill>
              </a:rPr>
              <a:t>741 Hz – Clareza e Intuição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9️⃣ </a:t>
            </a:r>
            <a:r>
              <a:rPr lang="pt-BR" b="1" dirty="0">
                <a:solidFill>
                  <a:prstClr val="black"/>
                </a:solidFill>
              </a:rPr>
              <a:t>852 Hz – Retorno à Essência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🔟 </a:t>
            </a:r>
            <a:r>
              <a:rPr lang="pt-BR" b="1" dirty="0">
                <a:solidFill>
                  <a:prstClr val="black"/>
                </a:solidFill>
              </a:rPr>
              <a:t>963 Hz – Unidade Divina</a:t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1️⃣1️⃣ 1111 Hz – Portal Estelar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1️⃣2️⃣ 1222 Hz – Expansão da Consciência</a:t>
            </a:r>
          </a:p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1️⃣3️⃣ </a:t>
            </a:r>
            <a:r>
              <a:rPr lang="pt-BR" b="1" dirty="0">
                <a:solidFill>
                  <a:prstClr val="black"/>
                </a:solidFill>
              </a:rPr>
              <a:t>1444 Hz – Luz Cristalina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07046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5A113-64CF-674C-97ED-40249F348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3657710-3770-B9EA-0B4D-A2693FE01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F364E18-BB48-82D8-CCBC-620FFBA86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394" y="594608"/>
            <a:ext cx="10146890" cy="673753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latin typeface="Algerian" panose="04020705040A02060702" pitchFamily="82" charset="0"/>
                <a:cs typeface="Arial" panose="020B0604020202020204" pitchFamily="34" charset="0"/>
              </a:rPr>
              <a:t>8 A TRÍADE CÓSMICA:  CHACRA LARÍNGEO (21.04 a14.07.27)</a:t>
            </a:r>
            <a:r>
              <a:rPr lang="pt-BR" sz="2400" dirty="0">
                <a:latin typeface="Algerian" panose="04020705040A02060702" pitchFamily="82" charset="0"/>
              </a:rPr>
              <a:t> </a:t>
            </a:r>
            <a:br>
              <a:rPr lang="pt-BR" sz="2400" dirty="0">
                <a:latin typeface="Algerian" panose="04020705040A02060702" pitchFamily="82" charset="0"/>
              </a:rPr>
            </a:br>
            <a:r>
              <a:rPr lang="pt-BR" sz="2400" dirty="0">
                <a:latin typeface="Algerian" panose="04020705040A02060702" pitchFamily="82" charset="0"/>
              </a:rPr>
              <a:t>13 MESTRES ASCENSIONAIS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1BA9539-5004-AF01-5B87-9C0F0ADF8659}"/>
              </a:ext>
            </a:extLst>
          </p:cNvPr>
          <p:cNvSpPr txBox="1"/>
          <p:nvPr/>
        </p:nvSpPr>
        <p:spPr>
          <a:xfrm>
            <a:off x="973394" y="1739077"/>
            <a:ext cx="350028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pt-BR" b="1" dirty="0"/>
              <a:t>Silêncio Sagrado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Libertando Palavras Reprimidas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Nomeando as Emoções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Verdade como Medicina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Expressar sem Culpa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 Voz Criativa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Curando Palavras Feridas</a:t>
            </a:r>
            <a:r>
              <a:rPr lang="pt-BR" dirty="0"/>
              <a:t>.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Escuta Ativa com o Coração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Comunicação Autêntica nos Relacionamentos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Som como Oração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Purificação Vibracional da Voz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Manifestando com a Palavra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Consagração da Voz da Alma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E76BD75-3C22-22C0-377F-009D85C96828}"/>
              </a:ext>
            </a:extLst>
          </p:cNvPr>
          <p:cNvSpPr txBox="1"/>
          <p:nvPr/>
        </p:nvSpPr>
        <p:spPr>
          <a:xfrm>
            <a:off x="4591665" y="1582993"/>
            <a:ext cx="6617109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1️⃣ </a:t>
            </a:r>
            <a:r>
              <a:rPr lang="pt-BR" sz="1600" b="1" dirty="0">
                <a:solidFill>
                  <a:prstClr val="black"/>
                </a:solidFill>
                <a:latin typeface="Aptos" panose="02110004020202020204"/>
              </a:rPr>
              <a:t>E Morya</a:t>
            </a: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sz="1600" i="1" dirty="0">
                <a:solidFill>
                  <a:prstClr val="black"/>
                </a:solidFill>
                <a:latin typeface="Aptos" panose="02110004020202020204"/>
              </a:rPr>
              <a:t>Vontade Divina e Coragem</a:t>
            </a:r>
            <a:br>
              <a:rPr lang="pt-BR" sz="1600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2️⃣ </a:t>
            </a:r>
            <a:r>
              <a:rPr lang="pt-BR" sz="1600" b="1" dirty="0">
                <a:solidFill>
                  <a:prstClr val="black"/>
                </a:solidFill>
                <a:latin typeface="Aptos" panose="02110004020202020204"/>
              </a:rPr>
              <a:t>Confúcio</a:t>
            </a: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sz="1600" i="1" dirty="0">
                <a:solidFill>
                  <a:prstClr val="black"/>
                </a:solidFill>
                <a:latin typeface="Aptos" panose="02110004020202020204"/>
              </a:rPr>
              <a:t>Sabedoria e Discernimento</a:t>
            </a:r>
            <a:br>
              <a:rPr lang="pt-BR" sz="1600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3️⃣ </a:t>
            </a:r>
            <a:r>
              <a:rPr lang="pt-BR" sz="1600" b="1" dirty="0">
                <a:solidFill>
                  <a:prstClr val="black"/>
                </a:solidFill>
                <a:latin typeface="Aptos" panose="02110004020202020204"/>
              </a:rPr>
              <a:t>Lady </a:t>
            </a:r>
            <a:r>
              <a:rPr lang="pt-BR" sz="1600" b="1" dirty="0" err="1">
                <a:solidFill>
                  <a:prstClr val="black"/>
                </a:solidFill>
                <a:latin typeface="Aptos" panose="02110004020202020204"/>
              </a:rPr>
              <a:t>Rowena</a:t>
            </a: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sz="1600" i="1" dirty="0">
                <a:solidFill>
                  <a:prstClr val="black"/>
                </a:solidFill>
                <a:latin typeface="Aptos" panose="02110004020202020204"/>
              </a:rPr>
              <a:t>Amor Incondicional e Beleza</a:t>
            </a:r>
            <a:br>
              <a:rPr lang="pt-BR" sz="1600" dirty="0">
                <a:solidFill>
                  <a:prstClr val="black"/>
                </a:solidFill>
                <a:latin typeface="Aptos" panose="02110004020202020204"/>
              </a:rPr>
            </a:b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4️⃣ </a:t>
            </a:r>
            <a:r>
              <a:rPr lang="pt-BR" sz="1600" b="1" dirty="0" err="1">
                <a:solidFill>
                  <a:prstClr val="black"/>
                </a:solidFill>
                <a:latin typeface="Aptos" panose="02110004020202020204"/>
              </a:rPr>
              <a:t>Serapis</a:t>
            </a:r>
            <a:r>
              <a:rPr lang="pt-BR" sz="1600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sz="1600" b="1" dirty="0" err="1">
                <a:solidFill>
                  <a:prstClr val="black"/>
                </a:solidFill>
                <a:latin typeface="Aptos" panose="02110004020202020204"/>
              </a:rPr>
              <a:t>Bey</a:t>
            </a:r>
            <a:r>
              <a:rPr lang="pt-BR" sz="1600" dirty="0">
                <a:solidFill>
                  <a:prstClr val="black"/>
                </a:solidFill>
                <a:latin typeface="Aptos" panose="02110004020202020204"/>
              </a:rPr>
              <a:t> – </a:t>
            </a:r>
            <a:r>
              <a:rPr lang="pt-BR" sz="1600" i="1" dirty="0">
                <a:solidFill>
                  <a:prstClr val="black"/>
                </a:solidFill>
                <a:latin typeface="Aptos" panose="02110004020202020204"/>
              </a:rPr>
              <a:t>Pureza e Ascensão</a:t>
            </a:r>
          </a:p>
          <a:p>
            <a:pPr>
              <a:defRPr/>
            </a:pPr>
            <a:r>
              <a:rPr lang="pt-BR" sz="1600" dirty="0">
                <a:solidFill>
                  <a:prstClr val="black"/>
                </a:solidFill>
              </a:rPr>
              <a:t>5️⃣ </a:t>
            </a:r>
            <a:r>
              <a:rPr lang="pt-BR" sz="1600" b="1" dirty="0" err="1">
                <a:solidFill>
                  <a:prstClr val="black"/>
                </a:solidFill>
              </a:rPr>
              <a:t>Hilarion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Cura e Verdade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6️⃣ </a:t>
            </a:r>
            <a:r>
              <a:rPr lang="pt-BR" sz="1600" b="1" dirty="0">
                <a:solidFill>
                  <a:prstClr val="black"/>
                </a:solidFill>
              </a:rPr>
              <a:t>Lady Nada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Serviço e Devoção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7️⃣ </a:t>
            </a:r>
            <a:r>
              <a:rPr lang="pt-BR" sz="1600" b="1" dirty="0">
                <a:solidFill>
                  <a:prstClr val="black"/>
                </a:solidFill>
              </a:rPr>
              <a:t>Saint Germain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Transmutação e Liberdade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8️⃣ </a:t>
            </a:r>
            <a:r>
              <a:rPr lang="pt-BR" sz="1600" b="1" dirty="0">
                <a:solidFill>
                  <a:prstClr val="black"/>
                </a:solidFill>
              </a:rPr>
              <a:t>Kuan Yin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Compaixão e Misericórdia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9️⃣ </a:t>
            </a:r>
            <a:r>
              <a:rPr lang="pt-BR" sz="1600" b="1" dirty="0">
                <a:solidFill>
                  <a:prstClr val="black"/>
                </a:solidFill>
              </a:rPr>
              <a:t>Jesus </a:t>
            </a:r>
            <a:r>
              <a:rPr lang="pt-BR" sz="1600" b="1" dirty="0" err="1">
                <a:solidFill>
                  <a:prstClr val="black"/>
                </a:solidFill>
              </a:rPr>
              <a:t>Sananda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Consciência </a:t>
            </a:r>
            <a:r>
              <a:rPr lang="pt-BR" sz="1600" i="1" dirty="0" err="1">
                <a:solidFill>
                  <a:prstClr val="black"/>
                </a:solidFill>
              </a:rPr>
              <a:t>Crística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🔟 </a:t>
            </a:r>
            <a:r>
              <a:rPr lang="pt-BR" sz="1600" b="1" dirty="0">
                <a:solidFill>
                  <a:prstClr val="black"/>
                </a:solidFill>
              </a:rPr>
              <a:t>Mãe Maria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Proteção e Graça Divina</a:t>
            </a:r>
          </a:p>
          <a:p>
            <a:pPr>
              <a:defRPr/>
            </a:pPr>
            <a:r>
              <a:rPr lang="pt-BR" sz="1600" dirty="0">
                <a:solidFill>
                  <a:prstClr val="black"/>
                </a:solidFill>
              </a:rPr>
              <a:t>5️⃣ </a:t>
            </a:r>
            <a:r>
              <a:rPr lang="pt-BR" sz="1600" b="1" dirty="0" err="1">
                <a:solidFill>
                  <a:prstClr val="black"/>
                </a:solidFill>
              </a:rPr>
              <a:t>Hilarion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Cura e Verdade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6️⃣ </a:t>
            </a:r>
            <a:r>
              <a:rPr lang="pt-BR" sz="1600" b="1" dirty="0">
                <a:solidFill>
                  <a:prstClr val="black"/>
                </a:solidFill>
              </a:rPr>
              <a:t>Lady Nada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Serviço e Devoção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7️⃣ </a:t>
            </a:r>
            <a:r>
              <a:rPr lang="pt-BR" sz="1600" b="1" dirty="0">
                <a:solidFill>
                  <a:prstClr val="black"/>
                </a:solidFill>
              </a:rPr>
              <a:t>Saint Germain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Transmutação e Liberdade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8️⃣ </a:t>
            </a:r>
            <a:r>
              <a:rPr lang="pt-BR" sz="1600" b="1" dirty="0">
                <a:solidFill>
                  <a:prstClr val="black"/>
                </a:solidFill>
              </a:rPr>
              <a:t>Kuan Yin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Compaixão e Misericórdia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9️⃣ </a:t>
            </a:r>
            <a:r>
              <a:rPr lang="pt-BR" sz="1600" b="1" dirty="0">
                <a:solidFill>
                  <a:prstClr val="black"/>
                </a:solidFill>
              </a:rPr>
              <a:t>Jesus </a:t>
            </a:r>
            <a:r>
              <a:rPr lang="pt-BR" sz="1600" b="1" dirty="0" err="1">
                <a:solidFill>
                  <a:prstClr val="black"/>
                </a:solidFill>
              </a:rPr>
              <a:t>Sananda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Consciência </a:t>
            </a:r>
            <a:r>
              <a:rPr lang="pt-BR" sz="1600" i="1" dirty="0" err="1">
                <a:solidFill>
                  <a:prstClr val="black"/>
                </a:solidFill>
              </a:rPr>
              <a:t>Crística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🔟 </a:t>
            </a:r>
            <a:r>
              <a:rPr lang="pt-BR" sz="1600" b="1" dirty="0">
                <a:solidFill>
                  <a:prstClr val="black"/>
                </a:solidFill>
              </a:rPr>
              <a:t>Mãe Maria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Proteção e Graça Divina</a:t>
            </a:r>
          </a:p>
          <a:p>
            <a:pPr>
              <a:defRPr/>
            </a:pPr>
            <a:r>
              <a:rPr lang="pt-BR" sz="1600" dirty="0">
                <a:solidFill>
                  <a:prstClr val="black"/>
                </a:solidFill>
              </a:rPr>
              <a:t>1️⃣1️⃣ </a:t>
            </a:r>
            <a:r>
              <a:rPr lang="pt-BR" sz="1600" b="1" dirty="0" err="1">
                <a:solidFill>
                  <a:prstClr val="black"/>
                </a:solidFill>
              </a:rPr>
              <a:t>Babaji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Imortalidade e Autodomínio</a:t>
            </a:r>
            <a:endParaRPr lang="pt-BR" sz="16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pt-BR" sz="1600" dirty="0">
                <a:solidFill>
                  <a:prstClr val="black"/>
                </a:solidFill>
              </a:rPr>
              <a:t>1️⃣2️⃣ </a:t>
            </a:r>
            <a:r>
              <a:rPr lang="pt-BR" sz="1600" b="1" dirty="0" err="1">
                <a:solidFill>
                  <a:prstClr val="black"/>
                </a:solidFill>
              </a:rPr>
              <a:t>Djwal</a:t>
            </a:r>
            <a:r>
              <a:rPr lang="pt-BR" sz="1600" b="1" dirty="0">
                <a:solidFill>
                  <a:prstClr val="black"/>
                </a:solidFill>
              </a:rPr>
              <a:t> </a:t>
            </a:r>
            <a:r>
              <a:rPr lang="pt-BR" sz="1600" b="1" dirty="0" err="1">
                <a:solidFill>
                  <a:prstClr val="black"/>
                </a:solidFill>
              </a:rPr>
              <a:t>Khul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Sabedoria Oculta e Integração</a:t>
            </a:r>
            <a:br>
              <a:rPr lang="pt-BR" sz="1600" dirty="0">
                <a:solidFill>
                  <a:prstClr val="black"/>
                </a:solidFill>
              </a:rPr>
            </a:br>
            <a:r>
              <a:rPr lang="pt-BR" sz="1600" dirty="0">
                <a:solidFill>
                  <a:prstClr val="black"/>
                </a:solidFill>
              </a:rPr>
              <a:t>1️⃣3️⃣ </a:t>
            </a:r>
            <a:r>
              <a:rPr lang="pt-BR" sz="1600" b="1" dirty="0" err="1">
                <a:solidFill>
                  <a:prstClr val="black"/>
                </a:solidFill>
              </a:rPr>
              <a:t>Sanat</a:t>
            </a:r>
            <a:r>
              <a:rPr lang="pt-BR" sz="1600" b="1" dirty="0">
                <a:solidFill>
                  <a:prstClr val="black"/>
                </a:solidFill>
              </a:rPr>
              <a:t> </a:t>
            </a:r>
            <a:r>
              <a:rPr lang="pt-BR" sz="1600" b="1" dirty="0" err="1">
                <a:solidFill>
                  <a:prstClr val="black"/>
                </a:solidFill>
              </a:rPr>
              <a:t>Kumara</a:t>
            </a:r>
            <a:r>
              <a:rPr lang="pt-BR" sz="1600" dirty="0">
                <a:solidFill>
                  <a:prstClr val="black"/>
                </a:solidFill>
              </a:rPr>
              <a:t> – </a:t>
            </a:r>
            <a:r>
              <a:rPr lang="pt-BR" sz="1600" i="1" dirty="0">
                <a:solidFill>
                  <a:prstClr val="black"/>
                </a:solidFill>
              </a:rPr>
              <a:t>Presença Planetária e Luz Cósmica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501306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 advClick="0" advTm="55000">
        <p:fade/>
      </p:transition>
    </mc:Fallback>
  </mc:AlternateContent>
</p:sld>
</file>

<file path=ppt/theme/theme1.xml><?xml version="1.0" encoding="utf-8"?>
<a:theme xmlns:a="http://schemas.openxmlformats.org/drawingml/2006/main" name="1_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2373</Words>
  <Application>Microsoft Office PowerPoint</Application>
  <PresentationFormat>Widescreen</PresentationFormat>
  <Paragraphs>237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Algerian</vt:lpstr>
      <vt:lpstr>Aptos</vt:lpstr>
      <vt:lpstr>Aptos Display</vt:lpstr>
      <vt:lpstr>Arial</vt:lpstr>
      <vt:lpstr>1_Tema do Office</vt:lpstr>
      <vt:lpstr>2_Tema do Office</vt:lpstr>
      <vt:lpstr>Apresentação do PowerPoint</vt:lpstr>
      <vt:lpstr>1 ALINHAMENTO COMEÇA COM CONSCIÊNCIA: PÉS  (23.07 a 15.10.25) ativação da geometria sagrada</vt:lpstr>
      <vt:lpstr>2 EM 2025 FOCO: JOELHOS (22.10 a 14.01.26) 13 PILARES PARA O NOVO HUMANO</vt:lpstr>
      <vt:lpstr>3 TRAÇAR PLANOS  METAS - VERBO: CHACRA BÁSICO (21.01 a 15.04.26) 13 COMANDOS DE LUZ/VERBO DIVINO</vt:lpstr>
      <vt:lpstr>4 ESSÊNCIA NOS ELEMENTOS DANATUREZA: ÁGUA VIVA NO CHACRA SACRO (22.04 a 15.07.26) 13 CRISTAIS CÓSMICOS</vt:lpstr>
      <vt:lpstr>5 SOLTAR É POTÊNCIA: PLEXO SOLAR (22.07 a 14.10.26) 13 CHACRAS multidimensionais</vt:lpstr>
      <vt:lpstr>6 OS FILAMENTOS DE DEUS: CARDÍACO INFERIOR (21.10 a 13.01.27) 13 FILAMENTOS DE DNA</vt:lpstr>
      <vt:lpstr>7 A CHAMA TRINA: CARDÍACO SUPERIOR (20.01 a 14.04.27) 13 FREQUÊNCIAS HERTZ/ SINFONIA CÓSMICA</vt:lpstr>
      <vt:lpstr>8 A TRÍADE CÓSMICA:  CHACRA LARÍNGEO (21.04 a14.07.27)  13 MESTRES ASCENSIONAIS</vt:lpstr>
      <vt:lpstr> 9 FERRAMENTAS A SERVIÇO DO CRIADOR: CHACRA DA NUCA (21.07 a 13.10.27) 13 SINTESES ARCTURIANAS </vt:lpstr>
      <vt:lpstr>10 CURA DE IMPLANTES DO COLETIVO: CHACRA FRONTAL (20.10 a 12.01.28) 13 PONTOS/CHACRAS DA TERra</vt:lpstr>
      <vt:lpstr>11 REVERÊNCIA A VIDA EM DEUS:  CHACRA CORONÁRIO (19.01 a 12.04.28) 13 TONS, DESDOBRAMENTOS DO RAIO DA FONTE DIVINA</vt:lpstr>
      <vt:lpstr>12 EU SOU O CRIADOR: CHACRA CAUSAL (19.04 a 12.07.28) 13 DIMENSÕES EM ASCENSÃO</vt:lpstr>
      <vt:lpstr>13 SELO ATIVAÇÃO DA TPMC: CHACRA ESTRELA DA ALMA, EU SOU  (19.07 a 11.10.28) 13 NOMES DE DEUS EM SHALOM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ÃNGELA IEDA SCHMIDT</dc:creator>
  <cp:lastModifiedBy>ÃNGELA IEDA SCHMIDT</cp:lastModifiedBy>
  <cp:revision>1</cp:revision>
  <dcterms:created xsi:type="dcterms:W3CDTF">2025-02-18T22:14:05Z</dcterms:created>
  <dcterms:modified xsi:type="dcterms:W3CDTF">2025-08-11T13:15:33Z</dcterms:modified>
</cp:coreProperties>
</file>