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Lst>
  <p:sldIdLst>
    <p:sldId id="410" r:id="rId3"/>
    <p:sldId id="391" r:id="rId4"/>
    <p:sldId id="392" r:id="rId5"/>
    <p:sldId id="393" r:id="rId6"/>
    <p:sldId id="394" r:id="rId7"/>
    <p:sldId id="395" r:id="rId8"/>
    <p:sldId id="396" r:id="rId9"/>
    <p:sldId id="257" r:id="rId10"/>
    <p:sldId id="258" r:id="rId11"/>
    <p:sldId id="259"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3"/>
    <a:srgbClr val="FFE3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68F8D-9FD8-4224-9991-A40707DAF849}" v="1" dt="2025-07-20T02:11:02.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56" d="100"/>
          <a:sy n="56" d="100"/>
        </p:scale>
        <p:origin x="1806" y="2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ÃNGELA IEDA SCHMIDT" userId="acbb1e12053d5b45" providerId="LiveId" clId="{B19A858A-5B62-416B-8B48-5A97D7C73BCF}"/>
    <pc:docChg chg="custSel addSld delSld modSld sldOrd delMainMaster modMainMaster">
      <pc:chgData name="ÃNGELA IEDA SCHMIDT" userId="acbb1e12053d5b45" providerId="LiveId" clId="{B19A858A-5B62-416B-8B48-5A97D7C73BCF}" dt="2025-07-09T19:09:16.833" v="60" actId="1076"/>
      <pc:docMkLst>
        <pc:docMk/>
      </pc:docMkLst>
      <pc:sldChg chg="delSp new del mod">
        <pc:chgData name="ÃNGELA IEDA SCHMIDT" userId="acbb1e12053d5b45" providerId="LiveId" clId="{B19A858A-5B62-416B-8B48-5A97D7C73BCF}" dt="2025-07-09T19:04:16.899" v="8" actId="47"/>
        <pc:sldMkLst>
          <pc:docMk/>
          <pc:sldMk cId="1461011384" sldId="256"/>
        </pc:sldMkLst>
      </pc:sldChg>
      <pc:sldChg chg="modSp add mod ord">
        <pc:chgData name="ÃNGELA IEDA SCHMIDT" userId="acbb1e12053d5b45" providerId="LiveId" clId="{B19A858A-5B62-416B-8B48-5A97D7C73BCF}" dt="2025-07-09T19:08:34.941" v="54" actId="1076"/>
        <pc:sldMkLst>
          <pc:docMk/>
          <pc:sldMk cId="283121864" sldId="257"/>
        </pc:sldMkLst>
        <pc:spChg chg="mod">
          <ac:chgData name="ÃNGELA IEDA SCHMIDT" userId="acbb1e12053d5b45" providerId="LiveId" clId="{B19A858A-5B62-416B-8B48-5A97D7C73BCF}" dt="2025-07-09T19:08:34.941" v="54" actId="1076"/>
          <ac:spMkLst>
            <pc:docMk/>
            <pc:sldMk cId="283121864" sldId="257"/>
            <ac:spMk id="3" creationId="{178F7071-6659-FF57-5498-8A9DAF107770}"/>
          </ac:spMkLst>
        </pc:spChg>
      </pc:sldChg>
      <pc:sldChg chg="modSp add mod ord">
        <pc:chgData name="ÃNGELA IEDA SCHMIDT" userId="acbb1e12053d5b45" providerId="LiveId" clId="{B19A858A-5B62-416B-8B48-5A97D7C73BCF}" dt="2025-07-09T19:08:49.161" v="57" actId="1076"/>
        <pc:sldMkLst>
          <pc:docMk/>
          <pc:sldMk cId="1295265254" sldId="258"/>
        </pc:sldMkLst>
        <pc:spChg chg="mod">
          <ac:chgData name="ÃNGELA IEDA SCHMIDT" userId="acbb1e12053d5b45" providerId="LiveId" clId="{B19A858A-5B62-416B-8B48-5A97D7C73BCF}" dt="2025-07-09T19:08:49.161" v="57" actId="1076"/>
          <ac:spMkLst>
            <pc:docMk/>
            <pc:sldMk cId="1295265254" sldId="258"/>
            <ac:spMk id="3" creationId="{73EF4DE7-86AD-31DF-78ED-42E0E08D91F7}"/>
          </ac:spMkLst>
        </pc:spChg>
      </pc:sldChg>
      <pc:sldChg chg="modSp add mod ord setBg">
        <pc:chgData name="ÃNGELA IEDA SCHMIDT" userId="acbb1e12053d5b45" providerId="LiveId" clId="{B19A858A-5B62-416B-8B48-5A97D7C73BCF}" dt="2025-07-09T19:09:16.833" v="60" actId="1076"/>
        <pc:sldMkLst>
          <pc:docMk/>
          <pc:sldMk cId="3581735606" sldId="259"/>
        </pc:sldMkLst>
        <pc:spChg chg="mod">
          <ac:chgData name="ÃNGELA IEDA SCHMIDT" userId="acbb1e12053d5b45" providerId="LiveId" clId="{B19A858A-5B62-416B-8B48-5A97D7C73BCF}" dt="2025-07-09T19:09:16.833" v="60" actId="1076"/>
          <ac:spMkLst>
            <pc:docMk/>
            <pc:sldMk cId="3581735606" sldId="259"/>
            <ac:spMk id="3" creationId="{79E57961-6155-349F-FAAD-74BD28C88C48}"/>
          </ac:spMkLst>
        </pc:spChg>
      </pc:sldChg>
      <pc:sldChg chg="modSp add mod">
        <pc:chgData name="ÃNGELA IEDA SCHMIDT" userId="acbb1e12053d5b45" providerId="LiveId" clId="{B19A858A-5B62-416B-8B48-5A97D7C73BCF}" dt="2025-07-09T19:06:58.092" v="32" actId="14100"/>
        <pc:sldMkLst>
          <pc:docMk/>
          <pc:sldMk cId="777339897" sldId="391"/>
        </pc:sldMkLst>
        <pc:spChg chg="mod">
          <ac:chgData name="ÃNGELA IEDA SCHMIDT" userId="acbb1e12053d5b45" providerId="LiveId" clId="{B19A858A-5B62-416B-8B48-5A97D7C73BCF}" dt="2025-07-09T19:06:58.092" v="32" actId="14100"/>
          <ac:spMkLst>
            <pc:docMk/>
            <pc:sldMk cId="777339897" sldId="391"/>
            <ac:spMk id="3" creationId="{8B106BC7-B12A-3083-95FD-3B39B00EA8FE}"/>
          </ac:spMkLst>
        </pc:spChg>
      </pc:sldChg>
      <pc:sldChg chg="modSp add mod">
        <pc:chgData name="ÃNGELA IEDA SCHMIDT" userId="acbb1e12053d5b45" providerId="LiveId" clId="{B19A858A-5B62-416B-8B48-5A97D7C73BCF}" dt="2025-07-09T19:07:58.618" v="48" actId="14100"/>
        <pc:sldMkLst>
          <pc:docMk/>
          <pc:sldMk cId="2990643453" sldId="392"/>
        </pc:sldMkLst>
        <pc:spChg chg="mod">
          <ac:chgData name="ÃNGELA IEDA SCHMIDT" userId="acbb1e12053d5b45" providerId="LiveId" clId="{B19A858A-5B62-416B-8B48-5A97D7C73BCF}" dt="2025-07-09T19:07:58.618" v="48" actId="14100"/>
          <ac:spMkLst>
            <pc:docMk/>
            <pc:sldMk cId="2990643453" sldId="392"/>
            <ac:spMk id="3" creationId="{B6870F60-4F8E-ACBF-091F-E1FF4A2A0CF9}"/>
          </ac:spMkLst>
        </pc:spChg>
      </pc:sldChg>
      <pc:sldChg chg="modSp add mod">
        <pc:chgData name="ÃNGELA IEDA SCHMIDT" userId="acbb1e12053d5b45" providerId="LiveId" clId="{B19A858A-5B62-416B-8B48-5A97D7C73BCF}" dt="2025-07-09T19:06:30.351" v="29" actId="20577"/>
        <pc:sldMkLst>
          <pc:docMk/>
          <pc:sldMk cId="212354493" sldId="393"/>
        </pc:sldMkLst>
        <pc:spChg chg="mod">
          <ac:chgData name="ÃNGELA IEDA SCHMIDT" userId="acbb1e12053d5b45" providerId="LiveId" clId="{B19A858A-5B62-416B-8B48-5A97D7C73BCF}" dt="2025-07-09T19:06:30.351" v="29" actId="20577"/>
          <ac:spMkLst>
            <pc:docMk/>
            <pc:sldMk cId="212354493" sldId="393"/>
            <ac:spMk id="3" creationId="{2E2884D7-C088-3976-757E-8ADC73AF43FC}"/>
          </ac:spMkLst>
        </pc:spChg>
      </pc:sldChg>
      <pc:sldChg chg="modSp add mod">
        <pc:chgData name="ÃNGELA IEDA SCHMIDT" userId="acbb1e12053d5b45" providerId="LiveId" clId="{B19A858A-5B62-416B-8B48-5A97D7C73BCF}" dt="2025-07-09T19:07:20.113" v="38" actId="1076"/>
        <pc:sldMkLst>
          <pc:docMk/>
          <pc:sldMk cId="2493638166" sldId="394"/>
        </pc:sldMkLst>
        <pc:spChg chg="mod">
          <ac:chgData name="ÃNGELA IEDA SCHMIDT" userId="acbb1e12053d5b45" providerId="LiveId" clId="{B19A858A-5B62-416B-8B48-5A97D7C73BCF}" dt="2025-07-09T19:07:20.113" v="38" actId="1076"/>
          <ac:spMkLst>
            <pc:docMk/>
            <pc:sldMk cId="2493638166" sldId="394"/>
            <ac:spMk id="5" creationId="{39459A52-2D92-DFC3-C475-23E0F75713AF}"/>
          </ac:spMkLst>
        </pc:spChg>
      </pc:sldChg>
      <pc:sldChg chg="modSp add mod">
        <pc:chgData name="ÃNGELA IEDA SCHMIDT" userId="acbb1e12053d5b45" providerId="LiveId" clId="{B19A858A-5B62-416B-8B48-5A97D7C73BCF}" dt="2025-07-09T19:07:40.335" v="45" actId="14100"/>
        <pc:sldMkLst>
          <pc:docMk/>
          <pc:sldMk cId="2465987183" sldId="395"/>
        </pc:sldMkLst>
        <pc:spChg chg="mod">
          <ac:chgData name="ÃNGELA IEDA SCHMIDT" userId="acbb1e12053d5b45" providerId="LiveId" clId="{B19A858A-5B62-416B-8B48-5A97D7C73BCF}" dt="2025-07-09T19:07:40.335" v="45" actId="14100"/>
          <ac:spMkLst>
            <pc:docMk/>
            <pc:sldMk cId="2465987183" sldId="395"/>
            <ac:spMk id="3" creationId="{110249A8-0F6F-E55A-B1D4-5AE115BA8820}"/>
          </ac:spMkLst>
        </pc:spChg>
      </pc:sldChg>
      <pc:sldChg chg="modSp add mod">
        <pc:chgData name="ÃNGELA IEDA SCHMIDT" userId="acbb1e12053d5b45" providerId="LiveId" clId="{B19A858A-5B62-416B-8B48-5A97D7C73BCF}" dt="2025-07-09T19:08:16.468" v="51" actId="1076"/>
        <pc:sldMkLst>
          <pc:docMk/>
          <pc:sldMk cId="3025598539" sldId="396"/>
        </pc:sldMkLst>
        <pc:spChg chg="mod">
          <ac:chgData name="ÃNGELA IEDA SCHMIDT" userId="acbb1e12053d5b45" providerId="LiveId" clId="{B19A858A-5B62-416B-8B48-5A97D7C73BCF}" dt="2025-07-09T19:08:16.468" v="51" actId="1076"/>
          <ac:spMkLst>
            <pc:docMk/>
            <pc:sldMk cId="3025598539" sldId="396"/>
            <ac:spMk id="3" creationId="{EA44A74C-7521-2726-16A6-9F8F6196A77B}"/>
          </ac:spMkLst>
        </pc:spChg>
      </pc:sldChg>
      <pc:sldChg chg="modSp add mod">
        <pc:chgData name="ÃNGELA IEDA SCHMIDT" userId="acbb1e12053d5b45" providerId="LiveId" clId="{B19A858A-5B62-416B-8B48-5A97D7C73BCF}" dt="2025-07-09T19:04:33.509" v="9" actId="1076"/>
        <pc:sldMkLst>
          <pc:docMk/>
          <pc:sldMk cId="3952007792" sldId="410"/>
        </pc:sldMkLst>
        <pc:picChg chg="mod">
          <ac:chgData name="ÃNGELA IEDA SCHMIDT" userId="acbb1e12053d5b45" providerId="LiveId" clId="{B19A858A-5B62-416B-8B48-5A97D7C73BCF}" dt="2025-07-09T19:04:33.509" v="9" actId="1076"/>
          <ac:picMkLst>
            <pc:docMk/>
            <pc:sldMk cId="3952007792" sldId="410"/>
            <ac:picMk id="5" creationId="{907300B1-FD94-4088-E3AA-CFD74CE23581}"/>
          </ac:picMkLst>
        </pc:picChg>
      </pc:sldChg>
      <pc:sldMasterChg chg="addSldLayout modSldLayout">
        <pc:chgData name="ÃNGELA IEDA SCHMIDT" userId="acbb1e12053d5b45" providerId="LiveId" clId="{B19A858A-5B62-416B-8B48-5A97D7C73BCF}" dt="2025-07-09T19:03:03.837" v="3"/>
        <pc:sldMasterMkLst>
          <pc:docMk/>
          <pc:sldMasterMk cId="889735222" sldId="2147483648"/>
        </pc:sldMasterMkLst>
        <pc:sldLayoutChg chg="modSp add">
          <pc:chgData name="ÃNGELA IEDA SCHMIDT" userId="acbb1e12053d5b45" providerId="LiveId" clId="{B19A858A-5B62-416B-8B48-5A97D7C73BCF}" dt="2025-07-09T19:03:03.837" v="3"/>
          <pc:sldLayoutMkLst>
            <pc:docMk/>
            <pc:sldMasterMk cId="889735222" sldId="2147483648"/>
            <pc:sldLayoutMk cId="2331202252" sldId="2147483649"/>
          </pc:sldLayoutMkLst>
        </pc:sldLayoutChg>
      </pc:sldMasterChg>
      <pc:sldMasterChg chg="del delSldLayout">
        <pc:chgData name="ÃNGELA IEDA SCHMIDT" userId="acbb1e12053d5b45" providerId="LiveId" clId="{B19A858A-5B62-416B-8B48-5A97D7C73BCF}" dt="2025-07-09T19:04:16.899" v="8" actId="47"/>
        <pc:sldMasterMkLst>
          <pc:docMk/>
          <pc:sldMasterMk cId="710568504" sldId="2147483650"/>
        </pc:sldMasterMkLst>
        <pc:sldLayoutChg chg="del">
          <pc:chgData name="ÃNGELA IEDA SCHMIDT" userId="acbb1e12053d5b45" providerId="LiveId" clId="{B19A858A-5B62-416B-8B48-5A97D7C73BCF}" dt="2025-07-09T19:04:16.899" v="8" actId="47"/>
          <pc:sldLayoutMkLst>
            <pc:docMk/>
            <pc:sldMasterMk cId="710568504" sldId="2147483650"/>
            <pc:sldLayoutMk cId="2595071511" sldId="2147483651"/>
          </pc:sldLayoutMkLst>
        </pc:sldLayoutChg>
        <pc:sldLayoutChg chg="del">
          <pc:chgData name="ÃNGELA IEDA SCHMIDT" userId="acbb1e12053d5b45" providerId="LiveId" clId="{B19A858A-5B62-416B-8B48-5A97D7C73BCF}" dt="2025-07-09T19:04:16.899" v="8" actId="47"/>
          <pc:sldLayoutMkLst>
            <pc:docMk/>
            <pc:sldMasterMk cId="710568504" sldId="2147483650"/>
            <pc:sldLayoutMk cId="2502272312" sldId="2147483652"/>
          </pc:sldLayoutMkLst>
        </pc:sldLayoutChg>
        <pc:sldLayoutChg chg="del">
          <pc:chgData name="ÃNGELA IEDA SCHMIDT" userId="acbb1e12053d5b45" providerId="LiveId" clId="{B19A858A-5B62-416B-8B48-5A97D7C73BCF}" dt="2025-07-09T19:04:16.899" v="8" actId="47"/>
          <pc:sldLayoutMkLst>
            <pc:docMk/>
            <pc:sldMasterMk cId="710568504" sldId="2147483650"/>
            <pc:sldLayoutMk cId="1170240156" sldId="2147483653"/>
          </pc:sldLayoutMkLst>
        </pc:sldLayoutChg>
        <pc:sldLayoutChg chg="del">
          <pc:chgData name="ÃNGELA IEDA SCHMIDT" userId="acbb1e12053d5b45" providerId="LiveId" clId="{B19A858A-5B62-416B-8B48-5A97D7C73BCF}" dt="2025-07-09T19:04:16.899" v="8" actId="47"/>
          <pc:sldLayoutMkLst>
            <pc:docMk/>
            <pc:sldMasterMk cId="710568504" sldId="2147483650"/>
            <pc:sldLayoutMk cId="3772448009" sldId="2147483654"/>
          </pc:sldLayoutMkLst>
        </pc:sldLayoutChg>
        <pc:sldLayoutChg chg="del">
          <pc:chgData name="ÃNGELA IEDA SCHMIDT" userId="acbb1e12053d5b45" providerId="LiveId" clId="{B19A858A-5B62-416B-8B48-5A97D7C73BCF}" dt="2025-07-09T19:04:16.899" v="8" actId="47"/>
          <pc:sldLayoutMkLst>
            <pc:docMk/>
            <pc:sldMasterMk cId="710568504" sldId="2147483650"/>
            <pc:sldLayoutMk cId="2824274149" sldId="2147483655"/>
          </pc:sldLayoutMkLst>
        </pc:sldLayoutChg>
        <pc:sldLayoutChg chg="del">
          <pc:chgData name="ÃNGELA IEDA SCHMIDT" userId="acbb1e12053d5b45" providerId="LiveId" clId="{B19A858A-5B62-416B-8B48-5A97D7C73BCF}" dt="2025-07-09T19:04:16.899" v="8" actId="47"/>
          <pc:sldLayoutMkLst>
            <pc:docMk/>
            <pc:sldMasterMk cId="710568504" sldId="2147483650"/>
            <pc:sldLayoutMk cId="258853546" sldId="2147483656"/>
          </pc:sldLayoutMkLst>
        </pc:sldLayoutChg>
        <pc:sldLayoutChg chg="del">
          <pc:chgData name="ÃNGELA IEDA SCHMIDT" userId="acbb1e12053d5b45" providerId="LiveId" clId="{B19A858A-5B62-416B-8B48-5A97D7C73BCF}" dt="2025-07-09T19:04:16.899" v="8" actId="47"/>
          <pc:sldLayoutMkLst>
            <pc:docMk/>
            <pc:sldMasterMk cId="710568504" sldId="2147483650"/>
            <pc:sldLayoutMk cId="3612889793" sldId="2147483657"/>
          </pc:sldLayoutMkLst>
        </pc:sldLayoutChg>
        <pc:sldLayoutChg chg="del">
          <pc:chgData name="ÃNGELA IEDA SCHMIDT" userId="acbb1e12053d5b45" providerId="LiveId" clId="{B19A858A-5B62-416B-8B48-5A97D7C73BCF}" dt="2025-07-09T19:04:16.899" v="8" actId="47"/>
          <pc:sldLayoutMkLst>
            <pc:docMk/>
            <pc:sldMasterMk cId="710568504" sldId="2147483650"/>
            <pc:sldLayoutMk cId="2810347300" sldId="2147483658"/>
          </pc:sldLayoutMkLst>
        </pc:sldLayoutChg>
        <pc:sldLayoutChg chg="del">
          <pc:chgData name="ÃNGELA IEDA SCHMIDT" userId="acbb1e12053d5b45" providerId="LiveId" clId="{B19A858A-5B62-416B-8B48-5A97D7C73BCF}" dt="2025-07-09T19:04:16.899" v="8" actId="47"/>
          <pc:sldLayoutMkLst>
            <pc:docMk/>
            <pc:sldMasterMk cId="710568504" sldId="2147483650"/>
            <pc:sldLayoutMk cId="2896048469" sldId="2147483659"/>
          </pc:sldLayoutMkLst>
        </pc:sldLayoutChg>
        <pc:sldLayoutChg chg="del">
          <pc:chgData name="ÃNGELA IEDA SCHMIDT" userId="acbb1e12053d5b45" providerId="LiveId" clId="{B19A858A-5B62-416B-8B48-5A97D7C73BCF}" dt="2025-07-09T19:04:16.899" v="8" actId="47"/>
          <pc:sldLayoutMkLst>
            <pc:docMk/>
            <pc:sldMasterMk cId="710568504" sldId="2147483650"/>
            <pc:sldLayoutMk cId="2882508468" sldId="2147483660"/>
          </pc:sldLayoutMkLst>
        </pc:sldLayoutChg>
        <pc:sldLayoutChg chg="del">
          <pc:chgData name="ÃNGELA IEDA SCHMIDT" userId="acbb1e12053d5b45" providerId="LiveId" clId="{B19A858A-5B62-416B-8B48-5A97D7C73BCF}" dt="2025-07-09T19:04:16.899" v="8" actId="47"/>
          <pc:sldLayoutMkLst>
            <pc:docMk/>
            <pc:sldMasterMk cId="710568504" sldId="2147483650"/>
            <pc:sldLayoutMk cId="950474584" sldId="2147483661"/>
          </pc:sldLayoutMkLst>
        </pc:sldLayoutChg>
      </pc:sldMasterChg>
      <pc:sldMasterChg chg="setBg modSldLayout">
        <pc:chgData name="ÃNGELA IEDA SCHMIDT" userId="acbb1e12053d5b45" providerId="LiveId" clId="{B19A858A-5B62-416B-8B48-5A97D7C73BCF}" dt="2025-07-09T19:05:08.825" v="13"/>
        <pc:sldMasterMkLst>
          <pc:docMk/>
          <pc:sldMasterMk cId="467898678" sldId="2147483662"/>
        </pc:sldMasterMkLst>
        <pc:sldLayoutChg chg="setBg">
          <pc:chgData name="ÃNGELA IEDA SCHMIDT" userId="acbb1e12053d5b45" providerId="LiveId" clId="{B19A858A-5B62-416B-8B48-5A97D7C73BCF}" dt="2025-07-09T19:05:08.825" v="13"/>
          <pc:sldLayoutMkLst>
            <pc:docMk/>
            <pc:sldMasterMk cId="467898678" sldId="2147483662"/>
            <pc:sldLayoutMk cId="4230195590" sldId="2147483663"/>
          </pc:sldLayoutMkLst>
        </pc:sldLayoutChg>
        <pc:sldLayoutChg chg="setBg">
          <pc:chgData name="ÃNGELA IEDA SCHMIDT" userId="acbb1e12053d5b45" providerId="LiveId" clId="{B19A858A-5B62-416B-8B48-5A97D7C73BCF}" dt="2025-07-09T19:05:08.825" v="13"/>
          <pc:sldLayoutMkLst>
            <pc:docMk/>
            <pc:sldMasterMk cId="467898678" sldId="2147483662"/>
            <pc:sldLayoutMk cId="1176548169" sldId="2147483664"/>
          </pc:sldLayoutMkLst>
        </pc:sldLayoutChg>
        <pc:sldLayoutChg chg="setBg">
          <pc:chgData name="ÃNGELA IEDA SCHMIDT" userId="acbb1e12053d5b45" providerId="LiveId" clId="{B19A858A-5B62-416B-8B48-5A97D7C73BCF}" dt="2025-07-09T19:05:08.825" v="13"/>
          <pc:sldLayoutMkLst>
            <pc:docMk/>
            <pc:sldMasterMk cId="467898678" sldId="2147483662"/>
            <pc:sldLayoutMk cId="2682682909" sldId="2147483665"/>
          </pc:sldLayoutMkLst>
        </pc:sldLayoutChg>
        <pc:sldLayoutChg chg="setBg">
          <pc:chgData name="ÃNGELA IEDA SCHMIDT" userId="acbb1e12053d5b45" providerId="LiveId" clId="{B19A858A-5B62-416B-8B48-5A97D7C73BCF}" dt="2025-07-09T19:05:08.825" v="13"/>
          <pc:sldLayoutMkLst>
            <pc:docMk/>
            <pc:sldMasterMk cId="467898678" sldId="2147483662"/>
            <pc:sldLayoutMk cId="2994462230" sldId="2147483666"/>
          </pc:sldLayoutMkLst>
        </pc:sldLayoutChg>
        <pc:sldLayoutChg chg="setBg">
          <pc:chgData name="ÃNGELA IEDA SCHMIDT" userId="acbb1e12053d5b45" providerId="LiveId" clId="{B19A858A-5B62-416B-8B48-5A97D7C73BCF}" dt="2025-07-09T19:05:08.825" v="13"/>
          <pc:sldLayoutMkLst>
            <pc:docMk/>
            <pc:sldMasterMk cId="467898678" sldId="2147483662"/>
            <pc:sldLayoutMk cId="2885842766" sldId="2147483667"/>
          </pc:sldLayoutMkLst>
        </pc:sldLayoutChg>
        <pc:sldLayoutChg chg="setBg">
          <pc:chgData name="ÃNGELA IEDA SCHMIDT" userId="acbb1e12053d5b45" providerId="LiveId" clId="{B19A858A-5B62-416B-8B48-5A97D7C73BCF}" dt="2025-07-09T19:05:08.825" v="13"/>
          <pc:sldLayoutMkLst>
            <pc:docMk/>
            <pc:sldMasterMk cId="467898678" sldId="2147483662"/>
            <pc:sldLayoutMk cId="4050827024" sldId="2147483668"/>
          </pc:sldLayoutMkLst>
        </pc:sldLayoutChg>
        <pc:sldLayoutChg chg="setBg">
          <pc:chgData name="ÃNGELA IEDA SCHMIDT" userId="acbb1e12053d5b45" providerId="LiveId" clId="{B19A858A-5B62-416B-8B48-5A97D7C73BCF}" dt="2025-07-09T19:05:08.825" v="13"/>
          <pc:sldLayoutMkLst>
            <pc:docMk/>
            <pc:sldMasterMk cId="467898678" sldId="2147483662"/>
            <pc:sldLayoutMk cId="4161619621" sldId="2147483669"/>
          </pc:sldLayoutMkLst>
        </pc:sldLayoutChg>
        <pc:sldLayoutChg chg="setBg">
          <pc:chgData name="ÃNGELA IEDA SCHMIDT" userId="acbb1e12053d5b45" providerId="LiveId" clId="{B19A858A-5B62-416B-8B48-5A97D7C73BCF}" dt="2025-07-09T19:05:08.825" v="13"/>
          <pc:sldLayoutMkLst>
            <pc:docMk/>
            <pc:sldMasterMk cId="467898678" sldId="2147483662"/>
            <pc:sldLayoutMk cId="487561912" sldId="2147483670"/>
          </pc:sldLayoutMkLst>
        </pc:sldLayoutChg>
        <pc:sldLayoutChg chg="setBg">
          <pc:chgData name="ÃNGELA IEDA SCHMIDT" userId="acbb1e12053d5b45" providerId="LiveId" clId="{B19A858A-5B62-416B-8B48-5A97D7C73BCF}" dt="2025-07-09T19:05:08.825" v="13"/>
          <pc:sldLayoutMkLst>
            <pc:docMk/>
            <pc:sldMasterMk cId="467898678" sldId="2147483662"/>
            <pc:sldLayoutMk cId="4194892142" sldId="2147483671"/>
          </pc:sldLayoutMkLst>
        </pc:sldLayoutChg>
        <pc:sldLayoutChg chg="setBg">
          <pc:chgData name="ÃNGELA IEDA SCHMIDT" userId="acbb1e12053d5b45" providerId="LiveId" clId="{B19A858A-5B62-416B-8B48-5A97D7C73BCF}" dt="2025-07-09T19:05:08.825" v="13"/>
          <pc:sldLayoutMkLst>
            <pc:docMk/>
            <pc:sldMasterMk cId="467898678" sldId="2147483662"/>
            <pc:sldLayoutMk cId="1570960034" sldId="2147483672"/>
          </pc:sldLayoutMkLst>
        </pc:sldLayoutChg>
        <pc:sldLayoutChg chg="setBg">
          <pc:chgData name="ÃNGELA IEDA SCHMIDT" userId="acbb1e12053d5b45" providerId="LiveId" clId="{B19A858A-5B62-416B-8B48-5A97D7C73BCF}" dt="2025-07-09T19:05:08.825" v="13"/>
          <pc:sldLayoutMkLst>
            <pc:docMk/>
            <pc:sldMasterMk cId="467898678" sldId="2147483662"/>
            <pc:sldLayoutMk cId="3404866271" sldId="2147483673"/>
          </pc:sldLayoutMkLst>
        </pc:sldLayoutChg>
      </pc:sldMasterChg>
      <pc:sldMasterChg chg="setBg modSldLayout">
        <pc:chgData name="ÃNGELA IEDA SCHMIDT" userId="acbb1e12053d5b45" providerId="LiveId" clId="{B19A858A-5B62-416B-8B48-5A97D7C73BCF}" dt="2025-07-09T19:05:08.825" v="13"/>
        <pc:sldMasterMkLst>
          <pc:docMk/>
          <pc:sldMasterMk cId="856307858" sldId="2147483674"/>
        </pc:sldMasterMkLst>
        <pc:sldLayoutChg chg="setBg">
          <pc:chgData name="ÃNGELA IEDA SCHMIDT" userId="acbb1e12053d5b45" providerId="LiveId" clId="{B19A858A-5B62-416B-8B48-5A97D7C73BCF}" dt="2025-07-09T19:05:08.825" v="13"/>
          <pc:sldLayoutMkLst>
            <pc:docMk/>
            <pc:sldMasterMk cId="856307858" sldId="2147483674"/>
            <pc:sldLayoutMk cId="2187581163" sldId="2147483675"/>
          </pc:sldLayoutMkLst>
        </pc:sldLayoutChg>
        <pc:sldLayoutChg chg="setBg">
          <pc:chgData name="ÃNGELA IEDA SCHMIDT" userId="acbb1e12053d5b45" providerId="LiveId" clId="{B19A858A-5B62-416B-8B48-5A97D7C73BCF}" dt="2025-07-09T19:05:08.825" v="13"/>
          <pc:sldLayoutMkLst>
            <pc:docMk/>
            <pc:sldMasterMk cId="856307858" sldId="2147483674"/>
            <pc:sldLayoutMk cId="1358701376" sldId="2147483676"/>
          </pc:sldLayoutMkLst>
        </pc:sldLayoutChg>
        <pc:sldLayoutChg chg="setBg">
          <pc:chgData name="ÃNGELA IEDA SCHMIDT" userId="acbb1e12053d5b45" providerId="LiveId" clId="{B19A858A-5B62-416B-8B48-5A97D7C73BCF}" dt="2025-07-09T19:05:08.825" v="13"/>
          <pc:sldLayoutMkLst>
            <pc:docMk/>
            <pc:sldMasterMk cId="856307858" sldId="2147483674"/>
            <pc:sldLayoutMk cId="2993516649" sldId="2147483677"/>
          </pc:sldLayoutMkLst>
        </pc:sldLayoutChg>
        <pc:sldLayoutChg chg="setBg">
          <pc:chgData name="ÃNGELA IEDA SCHMIDT" userId="acbb1e12053d5b45" providerId="LiveId" clId="{B19A858A-5B62-416B-8B48-5A97D7C73BCF}" dt="2025-07-09T19:05:08.825" v="13"/>
          <pc:sldLayoutMkLst>
            <pc:docMk/>
            <pc:sldMasterMk cId="856307858" sldId="2147483674"/>
            <pc:sldLayoutMk cId="799767894" sldId="2147483678"/>
          </pc:sldLayoutMkLst>
        </pc:sldLayoutChg>
        <pc:sldLayoutChg chg="setBg">
          <pc:chgData name="ÃNGELA IEDA SCHMIDT" userId="acbb1e12053d5b45" providerId="LiveId" clId="{B19A858A-5B62-416B-8B48-5A97D7C73BCF}" dt="2025-07-09T19:05:08.825" v="13"/>
          <pc:sldLayoutMkLst>
            <pc:docMk/>
            <pc:sldMasterMk cId="856307858" sldId="2147483674"/>
            <pc:sldLayoutMk cId="2171680174" sldId="2147483679"/>
          </pc:sldLayoutMkLst>
        </pc:sldLayoutChg>
        <pc:sldLayoutChg chg="setBg">
          <pc:chgData name="ÃNGELA IEDA SCHMIDT" userId="acbb1e12053d5b45" providerId="LiveId" clId="{B19A858A-5B62-416B-8B48-5A97D7C73BCF}" dt="2025-07-09T19:05:08.825" v="13"/>
          <pc:sldLayoutMkLst>
            <pc:docMk/>
            <pc:sldMasterMk cId="856307858" sldId="2147483674"/>
            <pc:sldLayoutMk cId="2058754466" sldId="2147483680"/>
          </pc:sldLayoutMkLst>
        </pc:sldLayoutChg>
        <pc:sldLayoutChg chg="setBg">
          <pc:chgData name="ÃNGELA IEDA SCHMIDT" userId="acbb1e12053d5b45" providerId="LiveId" clId="{B19A858A-5B62-416B-8B48-5A97D7C73BCF}" dt="2025-07-09T19:05:08.825" v="13"/>
          <pc:sldLayoutMkLst>
            <pc:docMk/>
            <pc:sldMasterMk cId="856307858" sldId="2147483674"/>
            <pc:sldLayoutMk cId="736005254" sldId="2147483681"/>
          </pc:sldLayoutMkLst>
        </pc:sldLayoutChg>
        <pc:sldLayoutChg chg="setBg">
          <pc:chgData name="ÃNGELA IEDA SCHMIDT" userId="acbb1e12053d5b45" providerId="LiveId" clId="{B19A858A-5B62-416B-8B48-5A97D7C73BCF}" dt="2025-07-09T19:05:08.825" v="13"/>
          <pc:sldLayoutMkLst>
            <pc:docMk/>
            <pc:sldMasterMk cId="856307858" sldId="2147483674"/>
            <pc:sldLayoutMk cId="3934020246" sldId="2147483682"/>
          </pc:sldLayoutMkLst>
        </pc:sldLayoutChg>
        <pc:sldLayoutChg chg="setBg">
          <pc:chgData name="ÃNGELA IEDA SCHMIDT" userId="acbb1e12053d5b45" providerId="LiveId" clId="{B19A858A-5B62-416B-8B48-5A97D7C73BCF}" dt="2025-07-09T19:05:08.825" v="13"/>
          <pc:sldLayoutMkLst>
            <pc:docMk/>
            <pc:sldMasterMk cId="856307858" sldId="2147483674"/>
            <pc:sldLayoutMk cId="3793995318" sldId="2147483683"/>
          </pc:sldLayoutMkLst>
        </pc:sldLayoutChg>
        <pc:sldLayoutChg chg="setBg">
          <pc:chgData name="ÃNGELA IEDA SCHMIDT" userId="acbb1e12053d5b45" providerId="LiveId" clId="{B19A858A-5B62-416B-8B48-5A97D7C73BCF}" dt="2025-07-09T19:05:08.825" v="13"/>
          <pc:sldLayoutMkLst>
            <pc:docMk/>
            <pc:sldMasterMk cId="856307858" sldId="2147483674"/>
            <pc:sldLayoutMk cId="1833143792" sldId="2147483684"/>
          </pc:sldLayoutMkLst>
        </pc:sldLayoutChg>
        <pc:sldLayoutChg chg="setBg">
          <pc:chgData name="ÃNGELA IEDA SCHMIDT" userId="acbb1e12053d5b45" providerId="LiveId" clId="{B19A858A-5B62-416B-8B48-5A97D7C73BCF}" dt="2025-07-09T19:05:08.825" v="13"/>
          <pc:sldLayoutMkLst>
            <pc:docMk/>
            <pc:sldMasterMk cId="856307858" sldId="2147483674"/>
            <pc:sldLayoutMk cId="769448266" sldId="2147483685"/>
          </pc:sldLayoutMkLst>
        </pc:sldLayoutChg>
      </pc:sldMasterChg>
    </pc:docChg>
  </pc:docChgLst>
  <pc:docChgLst>
    <pc:chgData name="ÃNGELA IEDA SCHMIDT" userId="acbb1e12053d5b45" providerId="LiveId" clId="{E6C68F8D-9FD8-4224-9991-A40707DAF849}"/>
    <pc:docChg chg="modSld">
      <pc:chgData name="ÃNGELA IEDA SCHMIDT" userId="acbb1e12053d5b45" providerId="LiveId" clId="{E6C68F8D-9FD8-4224-9991-A40707DAF849}" dt="2025-07-20T02:11:13.880" v="14" actId="113"/>
      <pc:docMkLst>
        <pc:docMk/>
      </pc:docMkLst>
      <pc:sldChg chg="modSp mod">
        <pc:chgData name="ÃNGELA IEDA SCHMIDT" userId="acbb1e12053d5b45" providerId="LiveId" clId="{E6C68F8D-9FD8-4224-9991-A40707DAF849}" dt="2025-07-18T00:33:16.073" v="9" actId="207"/>
        <pc:sldMkLst>
          <pc:docMk/>
          <pc:sldMk cId="283121864" sldId="257"/>
        </pc:sldMkLst>
        <pc:spChg chg="mod">
          <ac:chgData name="ÃNGELA IEDA SCHMIDT" userId="acbb1e12053d5b45" providerId="LiveId" clId="{E6C68F8D-9FD8-4224-9991-A40707DAF849}" dt="2025-07-18T00:33:16.073" v="9" actId="207"/>
          <ac:spMkLst>
            <pc:docMk/>
            <pc:sldMk cId="283121864" sldId="257"/>
            <ac:spMk id="3" creationId="{178F7071-6659-FF57-5498-8A9DAF107770}"/>
          </ac:spMkLst>
        </pc:spChg>
      </pc:sldChg>
      <pc:sldChg chg="modSp mod">
        <pc:chgData name="ÃNGELA IEDA SCHMIDT" userId="acbb1e12053d5b45" providerId="LiveId" clId="{E6C68F8D-9FD8-4224-9991-A40707DAF849}" dt="2025-07-18T00:33:21.632" v="10" actId="207"/>
        <pc:sldMkLst>
          <pc:docMk/>
          <pc:sldMk cId="1295265254" sldId="258"/>
        </pc:sldMkLst>
        <pc:spChg chg="mod">
          <ac:chgData name="ÃNGELA IEDA SCHMIDT" userId="acbb1e12053d5b45" providerId="LiveId" clId="{E6C68F8D-9FD8-4224-9991-A40707DAF849}" dt="2025-07-18T00:33:21.632" v="10" actId="207"/>
          <ac:spMkLst>
            <pc:docMk/>
            <pc:sldMk cId="1295265254" sldId="258"/>
            <ac:spMk id="3" creationId="{73EF4DE7-86AD-31DF-78ED-42E0E08D91F7}"/>
          </ac:spMkLst>
        </pc:spChg>
      </pc:sldChg>
      <pc:sldChg chg="modSp mod">
        <pc:chgData name="ÃNGELA IEDA SCHMIDT" userId="acbb1e12053d5b45" providerId="LiveId" clId="{E6C68F8D-9FD8-4224-9991-A40707DAF849}" dt="2025-07-18T00:33:26.910" v="11" actId="207"/>
        <pc:sldMkLst>
          <pc:docMk/>
          <pc:sldMk cId="3581735606" sldId="259"/>
        </pc:sldMkLst>
        <pc:spChg chg="mod">
          <ac:chgData name="ÃNGELA IEDA SCHMIDT" userId="acbb1e12053d5b45" providerId="LiveId" clId="{E6C68F8D-9FD8-4224-9991-A40707DAF849}" dt="2025-07-18T00:33:26.910" v="11" actId="207"/>
          <ac:spMkLst>
            <pc:docMk/>
            <pc:sldMk cId="3581735606" sldId="259"/>
            <ac:spMk id="3" creationId="{79E57961-6155-349F-FAAD-74BD28C88C48}"/>
          </ac:spMkLst>
        </pc:spChg>
      </pc:sldChg>
      <pc:sldChg chg="modSp mod">
        <pc:chgData name="ÃNGELA IEDA SCHMIDT" userId="acbb1e12053d5b45" providerId="LiveId" clId="{E6C68F8D-9FD8-4224-9991-A40707DAF849}" dt="2025-07-18T00:32:23.496" v="3" actId="207"/>
        <pc:sldMkLst>
          <pc:docMk/>
          <pc:sldMk cId="777339897" sldId="391"/>
        </pc:sldMkLst>
        <pc:spChg chg="mod">
          <ac:chgData name="ÃNGELA IEDA SCHMIDT" userId="acbb1e12053d5b45" providerId="LiveId" clId="{E6C68F8D-9FD8-4224-9991-A40707DAF849}" dt="2025-07-18T00:32:23.496" v="3" actId="207"/>
          <ac:spMkLst>
            <pc:docMk/>
            <pc:sldMk cId="777339897" sldId="391"/>
            <ac:spMk id="3" creationId="{8B106BC7-B12A-3083-95FD-3B39B00EA8FE}"/>
          </ac:spMkLst>
        </pc:spChg>
      </pc:sldChg>
      <pc:sldChg chg="modSp mod">
        <pc:chgData name="ÃNGELA IEDA SCHMIDT" userId="acbb1e12053d5b45" providerId="LiveId" clId="{E6C68F8D-9FD8-4224-9991-A40707DAF849}" dt="2025-07-20T02:11:02.965" v="13"/>
        <pc:sldMkLst>
          <pc:docMk/>
          <pc:sldMk cId="2990643453" sldId="392"/>
        </pc:sldMkLst>
        <pc:spChg chg="mod">
          <ac:chgData name="ÃNGELA IEDA SCHMIDT" userId="acbb1e12053d5b45" providerId="LiveId" clId="{E6C68F8D-9FD8-4224-9991-A40707DAF849}" dt="2025-07-20T02:11:02.965" v="13"/>
          <ac:spMkLst>
            <pc:docMk/>
            <pc:sldMk cId="2990643453" sldId="392"/>
            <ac:spMk id="3" creationId="{B6870F60-4F8E-ACBF-091F-E1FF4A2A0CF9}"/>
          </ac:spMkLst>
        </pc:spChg>
      </pc:sldChg>
      <pc:sldChg chg="modSp mod">
        <pc:chgData name="ÃNGELA IEDA SCHMIDT" userId="acbb1e12053d5b45" providerId="LiveId" clId="{E6C68F8D-9FD8-4224-9991-A40707DAF849}" dt="2025-07-20T02:11:13.880" v="14" actId="113"/>
        <pc:sldMkLst>
          <pc:docMk/>
          <pc:sldMk cId="212354493" sldId="393"/>
        </pc:sldMkLst>
        <pc:spChg chg="mod">
          <ac:chgData name="ÃNGELA IEDA SCHMIDT" userId="acbb1e12053d5b45" providerId="LiveId" clId="{E6C68F8D-9FD8-4224-9991-A40707DAF849}" dt="2025-07-20T02:11:13.880" v="14" actId="113"/>
          <ac:spMkLst>
            <pc:docMk/>
            <pc:sldMk cId="212354493" sldId="393"/>
            <ac:spMk id="3" creationId="{2E2884D7-C088-3976-757E-8ADC73AF43FC}"/>
          </ac:spMkLst>
        </pc:spChg>
      </pc:sldChg>
      <pc:sldChg chg="modSp mod">
        <pc:chgData name="ÃNGELA IEDA SCHMIDT" userId="acbb1e12053d5b45" providerId="LiveId" clId="{E6C68F8D-9FD8-4224-9991-A40707DAF849}" dt="2025-07-18T00:32:55.276" v="6" actId="207"/>
        <pc:sldMkLst>
          <pc:docMk/>
          <pc:sldMk cId="2493638166" sldId="394"/>
        </pc:sldMkLst>
        <pc:spChg chg="mod">
          <ac:chgData name="ÃNGELA IEDA SCHMIDT" userId="acbb1e12053d5b45" providerId="LiveId" clId="{E6C68F8D-9FD8-4224-9991-A40707DAF849}" dt="2025-07-18T00:32:55.276" v="6" actId="207"/>
          <ac:spMkLst>
            <pc:docMk/>
            <pc:sldMk cId="2493638166" sldId="394"/>
            <ac:spMk id="5" creationId="{39459A52-2D92-DFC3-C475-23E0F75713AF}"/>
          </ac:spMkLst>
        </pc:spChg>
      </pc:sldChg>
      <pc:sldChg chg="modSp mod">
        <pc:chgData name="ÃNGELA IEDA SCHMIDT" userId="acbb1e12053d5b45" providerId="LiveId" clId="{E6C68F8D-9FD8-4224-9991-A40707DAF849}" dt="2025-07-18T00:33:02.436" v="7" actId="207"/>
        <pc:sldMkLst>
          <pc:docMk/>
          <pc:sldMk cId="2465987183" sldId="395"/>
        </pc:sldMkLst>
        <pc:spChg chg="mod">
          <ac:chgData name="ÃNGELA IEDA SCHMIDT" userId="acbb1e12053d5b45" providerId="LiveId" clId="{E6C68F8D-9FD8-4224-9991-A40707DAF849}" dt="2025-07-18T00:33:02.436" v="7" actId="207"/>
          <ac:spMkLst>
            <pc:docMk/>
            <pc:sldMk cId="2465987183" sldId="395"/>
            <ac:spMk id="3" creationId="{110249A8-0F6F-E55A-B1D4-5AE115BA8820}"/>
          </ac:spMkLst>
        </pc:spChg>
      </pc:sldChg>
      <pc:sldChg chg="modSp mod">
        <pc:chgData name="ÃNGELA IEDA SCHMIDT" userId="acbb1e12053d5b45" providerId="LiveId" clId="{E6C68F8D-9FD8-4224-9991-A40707DAF849}" dt="2025-07-18T00:33:09.362" v="8" actId="207"/>
        <pc:sldMkLst>
          <pc:docMk/>
          <pc:sldMk cId="3025598539" sldId="396"/>
        </pc:sldMkLst>
        <pc:spChg chg="mod">
          <ac:chgData name="ÃNGELA IEDA SCHMIDT" userId="acbb1e12053d5b45" providerId="LiveId" clId="{E6C68F8D-9FD8-4224-9991-A40707DAF849}" dt="2025-07-18T00:33:09.362" v="8" actId="207"/>
          <ac:spMkLst>
            <pc:docMk/>
            <pc:sldMk cId="3025598539" sldId="396"/>
            <ac:spMk id="3" creationId="{EA44A74C-7521-2726-16A6-9F8F6196A77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19/07/2025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4230195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19/07/2025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570960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19/07/2025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3404866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5ACF071C-5F53-4CF9-9059-0B22A5A75453}" type="datetimeFigureOut">
              <a:rPr lang="pt-BR" smtClean="0"/>
              <a:t>19/07/2025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AB34FA9-3035-4988-A1B0-1C2468A8482C}" type="slidenum">
              <a:rPr lang="pt-BR" smtClean="0"/>
              <a:t>‹nº›</a:t>
            </a:fld>
            <a:endParaRPr lang="pt-BR"/>
          </a:p>
        </p:txBody>
      </p:sp>
    </p:spTree>
    <p:extLst>
      <p:ext uri="{BB962C8B-B14F-4D97-AF65-F5344CB8AC3E}">
        <p14:creationId xmlns:p14="http://schemas.microsoft.com/office/powerpoint/2010/main" val="2187581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5ACF071C-5F53-4CF9-9059-0B22A5A75453}" type="datetimeFigureOut">
              <a:rPr lang="pt-BR" smtClean="0"/>
              <a:t>19/07/2025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AB34FA9-3035-4988-A1B0-1C2468A8482C}" type="slidenum">
              <a:rPr lang="pt-BR" smtClean="0"/>
              <a:t>‹nº›</a:t>
            </a:fld>
            <a:endParaRPr lang="pt-BR"/>
          </a:p>
        </p:txBody>
      </p:sp>
    </p:spTree>
    <p:extLst>
      <p:ext uri="{BB962C8B-B14F-4D97-AF65-F5344CB8AC3E}">
        <p14:creationId xmlns:p14="http://schemas.microsoft.com/office/powerpoint/2010/main" val="1358701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5ACF071C-5F53-4CF9-9059-0B22A5A75453}" type="datetimeFigureOut">
              <a:rPr lang="pt-BR" smtClean="0"/>
              <a:t>19/07/2025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AB34FA9-3035-4988-A1B0-1C2468A8482C}" type="slidenum">
              <a:rPr lang="pt-BR" smtClean="0"/>
              <a:t>‹nº›</a:t>
            </a:fld>
            <a:endParaRPr lang="pt-BR"/>
          </a:p>
        </p:txBody>
      </p:sp>
    </p:spTree>
    <p:extLst>
      <p:ext uri="{BB962C8B-B14F-4D97-AF65-F5344CB8AC3E}">
        <p14:creationId xmlns:p14="http://schemas.microsoft.com/office/powerpoint/2010/main" val="2993516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5ACF071C-5F53-4CF9-9059-0B22A5A75453}" type="datetimeFigureOut">
              <a:rPr lang="pt-BR" smtClean="0"/>
              <a:t>19/07/2025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AB34FA9-3035-4988-A1B0-1C2468A8482C}" type="slidenum">
              <a:rPr lang="pt-BR" smtClean="0"/>
              <a:t>‹nº›</a:t>
            </a:fld>
            <a:endParaRPr lang="pt-BR"/>
          </a:p>
        </p:txBody>
      </p:sp>
    </p:spTree>
    <p:extLst>
      <p:ext uri="{BB962C8B-B14F-4D97-AF65-F5344CB8AC3E}">
        <p14:creationId xmlns:p14="http://schemas.microsoft.com/office/powerpoint/2010/main" val="799767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5ACF071C-5F53-4CF9-9059-0B22A5A75453}" type="datetimeFigureOut">
              <a:rPr lang="pt-BR" smtClean="0"/>
              <a:t>19/07/2025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4AB34FA9-3035-4988-A1B0-1C2468A8482C}" type="slidenum">
              <a:rPr lang="pt-BR" smtClean="0"/>
              <a:t>‹nº›</a:t>
            </a:fld>
            <a:endParaRPr lang="pt-BR"/>
          </a:p>
        </p:txBody>
      </p:sp>
    </p:spTree>
    <p:extLst>
      <p:ext uri="{BB962C8B-B14F-4D97-AF65-F5344CB8AC3E}">
        <p14:creationId xmlns:p14="http://schemas.microsoft.com/office/powerpoint/2010/main" val="2171680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5ACF071C-5F53-4CF9-9059-0B22A5A75453}" type="datetimeFigureOut">
              <a:rPr lang="pt-BR" smtClean="0"/>
              <a:t>19/07/2025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4AB34FA9-3035-4988-A1B0-1C2468A8482C}" type="slidenum">
              <a:rPr lang="pt-BR" smtClean="0"/>
              <a:t>‹nº›</a:t>
            </a:fld>
            <a:endParaRPr lang="pt-BR"/>
          </a:p>
        </p:txBody>
      </p:sp>
    </p:spTree>
    <p:extLst>
      <p:ext uri="{BB962C8B-B14F-4D97-AF65-F5344CB8AC3E}">
        <p14:creationId xmlns:p14="http://schemas.microsoft.com/office/powerpoint/2010/main" val="2058754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F071C-5F53-4CF9-9059-0B22A5A75453}" type="datetimeFigureOut">
              <a:rPr lang="pt-BR" smtClean="0"/>
              <a:t>19/07/2025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4AB34FA9-3035-4988-A1B0-1C2468A8482C}" type="slidenum">
              <a:rPr lang="pt-BR" smtClean="0"/>
              <a:t>‹nº›</a:t>
            </a:fld>
            <a:endParaRPr lang="pt-BR"/>
          </a:p>
        </p:txBody>
      </p:sp>
    </p:spTree>
    <p:extLst>
      <p:ext uri="{BB962C8B-B14F-4D97-AF65-F5344CB8AC3E}">
        <p14:creationId xmlns:p14="http://schemas.microsoft.com/office/powerpoint/2010/main" val="736005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5ACF071C-5F53-4CF9-9059-0B22A5A75453}" type="datetimeFigureOut">
              <a:rPr lang="pt-BR" smtClean="0"/>
              <a:t>19/07/2025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AB34FA9-3035-4988-A1B0-1C2468A8482C}" type="slidenum">
              <a:rPr lang="pt-BR" smtClean="0"/>
              <a:t>‹nº›</a:t>
            </a:fld>
            <a:endParaRPr lang="pt-BR"/>
          </a:p>
        </p:txBody>
      </p:sp>
    </p:spTree>
    <p:extLst>
      <p:ext uri="{BB962C8B-B14F-4D97-AF65-F5344CB8AC3E}">
        <p14:creationId xmlns:p14="http://schemas.microsoft.com/office/powerpoint/2010/main" val="393402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19/07/2025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176548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5ACF071C-5F53-4CF9-9059-0B22A5A75453}" type="datetimeFigureOut">
              <a:rPr lang="pt-BR" smtClean="0"/>
              <a:t>19/07/2025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AB34FA9-3035-4988-A1B0-1C2468A8482C}" type="slidenum">
              <a:rPr lang="pt-BR" smtClean="0"/>
              <a:t>‹nº›</a:t>
            </a:fld>
            <a:endParaRPr lang="pt-BR"/>
          </a:p>
        </p:txBody>
      </p:sp>
    </p:spTree>
    <p:extLst>
      <p:ext uri="{BB962C8B-B14F-4D97-AF65-F5344CB8AC3E}">
        <p14:creationId xmlns:p14="http://schemas.microsoft.com/office/powerpoint/2010/main" val="3793995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5ACF071C-5F53-4CF9-9059-0B22A5A75453}" type="datetimeFigureOut">
              <a:rPr lang="pt-BR" smtClean="0"/>
              <a:t>19/07/2025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AB34FA9-3035-4988-A1B0-1C2468A8482C}" type="slidenum">
              <a:rPr lang="pt-BR" smtClean="0"/>
              <a:t>‹nº›</a:t>
            </a:fld>
            <a:endParaRPr lang="pt-BR"/>
          </a:p>
        </p:txBody>
      </p:sp>
    </p:spTree>
    <p:extLst>
      <p:ext uri="{BB962C8B-B14F-4D97-AF65-F5344CB8AC3E}">
        <p14:creationId xmlns:p14="http://schemas.microsoft.com/office/powerpoint/2010/main" val="1833143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5ACF071C-5F53-4CF9-9059-0B22A5A75453}" type="datetimeFigureOut">
              <a:rPr lang="pt-BR" smtClean="0"/>
              <a:t>19/07/2025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AB34FA9-3035-4988-A1B0-1C2468A8482C}" type="slidenum">
              <a:rPr lang="pt-BR" smtClean="0"/>
              <a:t>‹nº›</a:t>
            </a:fld>
            <a:endParaRPr lang="pt-BR"/>
          </a:p>
        </p:txBody>
      </p:sp>
    </p:spTree>
    <p:extLst>
      <p:ext uri="{BB962C8B-B14F-4D97-AF65-F5344CB8AC3E}">
        <p14:creationId xmlns:p14="http://schemas.microsoft.com/office/powerpoint/2010/main" val="76944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D294BFA-8D0D-4A02-8C06-CED195F6F40D}" type="datetimeFigureOut">
              <a:rPr lang="pt-BR" smtClean="0"/>
              <a:t>19/07/2025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682682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D294BFA-8D0D-4A02-8C06-CED195F6F40D}" type="datetimeFigureOut">
              <a:rPr lang="pt-BR" smtClean="0"/>
              <a:t>19/07/2025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9944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D294BFA-8D0D-4A02-8C06-CED195F6F40D}" type="datetimeFigureOut">
              <a:rPr lang="pt-BR" smtClean="0"/>
              <a:t>19/07/2025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88584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D294BFA-8D0D-4A02-8C06-CED195F6F40D}" type="datetimeFigureOut">
              <a:rPr lang="pt-BR" smtClean="0"/>
              <a:t>19/07/2025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405082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94BFA-8D0D-4A02-8C06-CED195F6F40D}" type="datetimeFigureOut">
              <a:rPr lang="pt-BR" smtClean="0"/>
              <a:t>19/07/2025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416161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D294BFA-8D0D-4A02-8C06-CED195F6F40D}" type="datetimeFigureOut">
              <a:rPr lang="pt-BR" smtClean="0"/>
              <a:t>19/07/2025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48756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D294BFA-8D0D-4A02-8C06-CED195F6F40D}" type="datetimeFigureOut">
              <a:rPr lang="pt-BR" smtClean="0"/>
              <a:t>19/07/2025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419489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294BFA-8D0D-4A02-8C06-CED195F6F40D}" type="datetimeFigureOut">
              <a:rPr lang="pt-BR" smtClean="0"/>
              <a:t>19/07/2025</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38612D-7DAC-4E6E-B84B-D1C9E7CE90E7}" type="slidenum">
              <a:rPr lang="pt-BR" smtClean="0"/>
              <a:t>‹nº›</a:t>
            </a:fld>
            <a:endParaRPr lang="pt-BR"/>
          </a:p>
        </p:txBody>
      </p:sp>
    </p:spTree>
    <p:extLst>
      <p:ext uri="{BB962C8B-B14F-4D97-AF65-F5344CB8AC3E}">
        <p14:creationId xmlns:p14="http://schemas.microsoft.com/office/powerpoint/2010/main" val="46789867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CF071C-5F53-4CF9-9059-0B22A5A75453}" type="datetimeFigureOut">
              <a:rPr lang="pt-BR" smtClean="0"/>
              <a:t>19/07/2025</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B34FA9-3035-4988-A1B0-1C2468A8482C}" type="slidenum">
              <a:rPr lang="pt-BR" smtClean="0"/>
              <a:t>‹nº›</a:t>
            </a:fld>
            <a:endParaRPr lang="pt-BR"/>
          </a:p>
        </p:txBody>
      </p:sp>
    </p:spTree>
    <p:extLst>
      <p:ext uri="{BB962C8B-B14F-4D97-AF65-F5344CB8AC3E}">
        <p14:creationId xmlns:p14="http://schemas.microsoft.com/office/powerpoint/2010/main" val="8563078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hyperlink" Target="https://osegredo.com.br/arquetipo-diamant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osegredo.com.br/categoria/espiritualidade/energias/" TargetMode="External"/><Relationship Id="rId2" Type="http://schemas.openxmlformats.org/officeDocument/2006/relationships/hyperlink" Target="https://osegredo.com.br/arquetipo-cleopatra/"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ídeo 12 Décima Segunda Dimensão">
            <a:hlinkClick r:id="" action="ppaction://media"/>
            <a:extLst>
              <a:ext uri="{FF2B5EF4-FFF2-40B4-BE49-F238E27FC236}">
                <a16:creationId xmlns:a16="http://schemas.microsoft.com/office/drawing/2014/main" id="{FB517E0D-D314-8F1F-C382-1BEDE900BE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650" y="6391489"/>
            <a:ext cx="598185" cy="598185"/>
          </a:xfrm>
          <a:prstGeom prst="rect">
            <a:avLst/>
          </a:prstGeom>
        </p:spPr>
      </p:pic>
      <p:grpSp>
        <p:nvGrpSpPr>
          <p:cNvPr id="2" name="Agrupar 1">
            <a:extLst>
              <a:ext uri="{FF2B5EF4-FFF2-40B4-BE49-F238E27FC236}">
                <a16:creationId xmlns:a16="http://schemas.microsoft.com/office/drawing/2014/main" id="{62765195-ADD8-208B-EA76-9C1804BDC1BF}"/>
              </a:ext>
            </a:extLst>
          </p:cNvPr>
          <p:cNvGrpSpPr/>
          <p:nvPr/>
        </p:nvGrpSpPr>
        <p:grpSpPr>
          <a:xfrm>
            <a:off x="0" y="0"/>
            <a:ext cx="9179807" cy="6858000"/>
            <a:chOff x="0" y="0"/>
            <a:chExt cx="9179807" cy="6858000"/>
          </a:xfrm>
        </p:grpSpPr>
        <p:pic>
          <p:nvPicPr>
            <p:cNvPr id="5" name="Imagem 4" descr="Menina com bolo de aniversário&#10;&#10;O conteúdo gerado por IA pode estar incorreto.">
              <a:extLst>
                <a:ext uri="{FF2B5EF4-FFF2-40B4-BE49-F238E27FC236}">
                  <a16:creationId xmlns:a16="http://schemas.microsoft.com/office/drawing/2014/main" id="{907300B1-FD94-4088-E3AA-CFD74CE23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79807" cy="6858000"/>
            </a:xfrm>
            <a:prstGeom prst="rect">
              <a:avLst/>
            </a:prstGeom>
          </p:spPr>
        </p:pic>
        <p:pic>
          <p:nvPicPr>
            <p:cNvPr id="6" name="Imagem 5" descr="Desenho de personagem de desenho animado&#10;&#10;O conteúdo gerado por IA pode estar incorreto.">
              <a:extLst>
                <a:ext uri="{FF2B5EF4-FFF2-40B4-BE49-F238E27FC236}">
                  <a16:creationId xmlns:a16="http://schemas.microsoft.com/office/drawing/2014/main" id="{748DBCBA-A10E-8B31-7A5C-2CC7C44E4F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7051" y="3795624"/>
              <a:ext cx="2773199" cy="2640042"/>
            </a:xfrm>
            <a:prstGeom prst="rect">
              <a:avLst/>
            </a:prstGeom>
          </p:spPr>
        </p:pic>
      </p:grpSp>
      <p:pic>
        <p:nvPicPr>
          <p:cNvPr id="3" name="Imagem 2" descr="Texto&#10;&#10;Descrição gerada automaticamente">
            <a:extLst>
              <a:ext uri="{FF2B5EF4-FFF2-40B4-BE49-F238E27FC236}">
                <a16:creationId xmlns:a16="http://schemas.microsoft.com/office/drawing/2014/main" id="{829A2D7B-EA25-0E4D-2C8A-6ED7E8530C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291332"/>
            <a:ext cx="963487" cy="596444"/>
          </a:xfrm>
          <a:prstGeom prst="rect">
            <a:avLst/>
          </a:prstGeom>
        </p:spPr>
      </p:pic>
    </p:spTree>
    <p:extLst>
      <p:ext uri="{BB962C8B-B14F-4D97-AF65-F5344CB8AC3E}">
        <p14:creationId xmlns:p14="http://schemas.microsoft.com/office/powerpoint/2010/main" val="395200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9E57961-6155-349F-FAAD-74BD28C88C48}"/>
              </a:ext>
            </a:extLst>
          </p:cNvPr>
          <p:cNvSpPr txBox="1"/>
          <p:nvPr/>
        </p:nvSpPr>
        <p:spPr>
          <a:xfrm>
            <a:off x="662940" y="751344"/>
            <a:ext cx="7818120" cy="5355312"/>
          </a:xfrm>
          <a:prstGeom prst="rect">
            <a:avLst/>
          </a:prstGeom>
          <a:solidFill>
            <a:srgbClr val="FFEDB3"/>
          </a:solidFill>
        </p:spPr>
        <p:txBody>
          <a:bodyPr wrap="square">
            <a:spAutoFit/>
          </a:bodyPr>
          <a:lstStyle/>
          <a:p>
            <a:pPr marL="0" marR="0" lvl="0" indent="0" algn="just" defTabSz="457200" rtl="0" eaLnBrk="1" fontAlgn="base"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212121"/>
                </a:solidFill>
                <a:effectLst/>
                <a:uLnTx/>
                <a:uFillTx/>
                <a:latin typeface="Inter"/>
                <a:ea typeface="+mn-ea"/>
                <a:cs typeface="+mn-cs"/>
              </a:rPr>
              <a:t>Você pode usar uma réplica do diamante, fotos emolduradas no seu ambiente de trabalho ou até mesmo usar uma imagem de fundo no seu celular. Quanto mais você ver esse arquétipo e pensar positivo, mais você atrairá a prosperidade e a proteção.</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srgbClr val="212121"/>
              </a:solidFill>
              <a:effectLst/>
              <a:uLnTx/>
              <a:uFillTx/>
              <a:latin typeface="var(--ui-font)"/>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212121"/>
                </a:solidFill>
                <a:effectLst/>
                <a:uLnTx/>
                <a:uFillTx/>
                <a:latin typeface="var(--ui-font)"/>
                <a:ea typeface="+mn-ea"/>
                <a:cs typeface="+mn-cs"/>
              </a:rPr>
              <a:t>LADO OBSCURO DO ARQUÉTIPO DO DIAMANTE:</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212121"/>
                </a:solidFill>
                <a:effectLst/>
                <a:uLnTx/>
                <a:uFillTx/>
                <a:latin typeface="Inter"/>
                <a:ea typeface="+mn-ea"/>
                <a:cs typeface="+mn-cs"/>
              </a:rPr>
              <a:t>No entanto, esse poderoso arquétipo pode despertar aspectos considerados negativos. De acordo com o site Corpo, Mente e Espírito, os aspectos obscuros do Diamante são:</a:t>
            </a:r>
          </a:p>
          <a:p>
            <a:pPr marL="0" marR="0" lvl="0" indent="0" algn="just"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Introspecção;</a:t>
            </a:r>
          </a:p>
          <a:p>
            <a:pPr marL="0" marR="0" lvl="0" indent="0" algn="just"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Inflexibilidade;</a:t>
            </a:r>
          </a:p>
          <a:p>
            <a:pPr marL="0" marR="0" lvl="0" indent="0" algn="just"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Irritabilidade;</a:t>
            </a:r>
          </a:p>
          <a:p>
            <a:pPr marL="0" marR="0" lvl="0" indent="0" algn="just"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Frieza;</a:t>
            </a:r>
          </a:p>
          <a:p>
            <a:pPr marL="0" marR="0" lvl="0" indent="0" algn="just"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Arrogância;</a:t>
            </a:r>
          </a:p>
          <a:p>
            <a:pPr marL="0" marR="0" lvl="0" indent="0" algn="just"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Geração de catarses, isto é, um processo íntimo que traz à tona várias questões internas que precisam ser trabalhadas.</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212121"/>
                </a:solidFill>
                <a:effectLst/>
                <a:uLnTx/>
                <a:uFillTx/>
                <a:latin typeface="var(--ui-font)"/>
                <a:ea typeface="+mn-ea"/>
                <a:cs typeface="+mn-cs"/>
              </a:rPr>
              <a:t>(</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hlinkClick r:id="rId2"/>
              </a:rPr>
              <a:t>Arquétipo do Diamante: o que é, características gerais e como ativar a proteção e prosperidade - O Segredo</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srgbClr val="212121"/>
              </a:solidFill>
              <a:effectLst/>
              <a:uLnTx/>
              <a:uFillTx/>
              <a:latin typeface="var(--ui-font)"/>
              <a:ea typeface="+mn-ea"/>
              <a:cs typeface="+mn-cs"/>
            </a:endParaRPr>
          </a:p>
        </p:txBody>
      </p:sp>
    </p:spTree>
    <p:extLst>
      <p:ext uri="{BB962C8B-B14F-4D97-AF65-F5344CB8AC3E}">
        <p14:creationId xmlns:p14="http://schemas.microsoft.com/office/powerpoint/2010/main" val="3581735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B106BC7-B12A-3083-95FD-3B39B00EA8FE}"/>
              </a:ext>
            </a:extLst>
          </p:cNvPr>
          <p:cNvSpPr txBox="1"/>
          <p:nvPr/>
        </p:nvSpPr>
        <p:spPr>
          <a:xfrm>
            <a:off x="786630" y="751344"/>
            <a:ext cx="7590454" cy="5355312"/>
          </a:xfrm>
          <a:prstGeom prst="rect">
            <a:avLst/>
          </a:prstGeom>
          <a:solidFill>
            <a:srgbClr val="FFEDB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CÁLCULO DO SEU MANTRA PESSOAL COM BASE EM SUA DATA DE NASCIMENTO E NOME COMPLETO UTILIZANDO A NUMEROLOGIA.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Perfeito, </a:t>
            </a:r>
            <a:r>
              <a:rPr kumimoji="0" lang="pt-BR" sz="1800" b="0" i="0" u="none" strike="noStrike" kern="1200" cap="none" spc="0" normalizeH="0" baseline="0" noProof="0" dirty="0" err="1">
                <a:ln>
                  <a:noFill/>
                </a:ln>
                <a:solidFill>
                  <a:prstClr val="black"/>
                </a:solidFill>
                <a:effectLst/>
                <a:uLnTx/>
                <a:uFillTx/>
                <a:latin typeface="Aptos" panose="02110004020202020204"/>
                <a:ea typeface="+mn-ea"/>
                <a:cs typeface="+mn-cs"/>
              </a:rPr>
              <a:t>Angela</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Vamos calcular seu mantra pessoal com base em sua data de nascimento e nome completo utilizando a numerologia.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1. Calcule o Número do Destino (Nome Completo)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Primeiro, convertendo cada letra do seu nome em números conforme a tabela: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Letras      | 1 | 2 | 3 | 4 | 5 | 6 | 7 | 8 | 9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A, J, S     | B, K, T | C, L, U | D, M, V | E, N, W | F, O, X | G, P, Y | H, Q, Z | I, 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**Nome Completo**: </a:t>
            </a:r>
            <a:r>
              <a:rPr kumimoji="0" lang="pt-BR" sz="1800" b="0" i="0" u="none" strike="noStrike" kern="1200" cap="none" spc="0" normalizeH="0" baseline="0" noProof="0" dirty="0" err="1">
                <a:ln>
                  <a:noFill/>
                </a:ln>
                <a:solidFill>
                  <a:prstClr val="black"/>
                </a:solidFill>
                <a:effectLst/>
                <a:uLnTx/>
                <a:uFillTx/>
                <a:latin typeface="Aptos" panose="02110004020202020204"/>
                <a:ea typeface="+mn-ea"/>
                <a:cs typeface="+mn-cs"/>
              </a:rPr>
              <a:t>Angela</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Ieda Schmidt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A(1), N(5), G(7), E(5), L(3), A(1), I(9), E(5), D(4), A(1), S(1), C(3), H(8), M(4), I(9), D(4), T(2)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733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B6870F60-4F8E-ACBF-091F-E1FF4A2A0CF9}"/>
              </a:ext>
            </a:extLst>
          </p:cNvPr>
          <p:cNvSpPr txBox="1"/>
          <p:nvPr/>
        </p:nvSpPr>
        <p:spPr>
          <a:xfrm>
            <a:off x="760329" y="751344"/>
            <a:ext cx="7606923" cy="5355312"/>
          </a:xfrm>
          <a:prstGeom prst="rect">
            <a:avLst/>
          </a:prstGeom>
          <a:solidFill>
            <a:srgbClr val="FFEDB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VAMOS SOMAR OS VALORES: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1 + 5 + 7 + 5 + 3 + 1 + 9 + 5 + 4 + 1 + 1 + 3 + 8 + 4 + 9 + 4 + 2 = 72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7 + 2 = 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 **Número do Destino** para "</a:t>
            </a:r>
            <a:r>
              <a:rPr kumimoji="0" lang="pt-BR" sz="1800" b="0" i="0" u="none" strike="noStrike" kern="1200" cap="none" spc="0" normalizeH="0" baseline="0" noProof="0" dirty="0" err="1">
                <a:ln>
                  <a:noFill/>
                </a:ln>
                <a:solidFill>
                  <a:prstClr val="black"/>
                </a:solidFill>
                <a:effectLst/>
                <a:uLnTx/>
                <a:uFillTx/>
                <a:latin typeface="Aptos" panose="02110004020202020204"/>
                <a:ea typeface="+mn-ea"/>
                <a:cs typeface="+mn-cs"/>
              </a:rPr>
              <a:t>Angela</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Ieda Schmidt" é **9**.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2. Calcule o Número do Caminho de Vida (Data de Nascimento)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Data de Nascimento: 25/11/1971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- 2 + 5 + 1 + 1 + 1 + 9 + 7 + 1 = 27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2 + 7 = 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 **Número do Caminho de Vida** para "25/11/1971" é **9**.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3. Combinação dos Números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Com ambos os números sendo **9**, podemos criar um mantra que ressoe com as qualidades associadas ao número 9, que incluem compaixão, sabedoria, espiritualidade e serviço aos outros.</a:t>
            </a:r>
          </a:p>
        </p:txBody>
      </p:sp>
    </p:spTree>
    <p:extLst>
      <p:ext uri="{BB962C8B-B14F-4D97-AF65-F5344CB8AC3E}">
        <p14:creationId xmlns:p14="http://schemas.microsoft.com/office/powerpoint/2010/main" val="2990643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2E2884D7-C088-3976-757E-8ADC73AF43FC}"/>
              </a:ext>
            </a:extLst>
          </p:cNvPr>
          <p:cNvSpPr txBox="1"/>
          <p:nvPr/>
        </p:nvSpPr>
        <p:spPr>
          <a:xfrm>
            <a:off x="963560" y="925080"/>
            <a:ext cx="7247751" cy="5078313"/>
          </a:xfrm>
          <a:prstGeom prst="rect">
            <a:avLst/>
          </a:prstGeom>
          <a:solidFill>
            <a:srgbClr val="FFEDB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 Mantra Pessoal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Vamos combinar essas qualidades em um mantra: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**Om, eu sou uma fonte de compaixão e sabedoria, servindo aos outros com amor.**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Este mantra incorpora as energias do número 9, enfatizando sua capacidade de trazer luz e amor ao mundo. Recite este mantra diariamente para fortalecer suas intenções e alinhar-se com seu propósito espiritual.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Espero que você encontre paz e poder ao usar este mantra!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Se precisar de mais informações ou orientações, estou aqui para ajudar. 🌟🧘‍♂️</a:t>
            </a:r>
          </a:p>
        </p:txBody>
      </p:sp>
    </p:spTree>
    <p:extLst>
      <p:ext uri="{BB962C8B-B14F-4D97-AF65-F5344CB8AC3E}">
        <p14:creationId xmlns:p14="http://schemas.microsoft.com/office/powerpoint/2010/main" val="21235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39459A52-2D92-DFC3-C475-23E0F75713AF}"/>
              </a:ext>
            </a:extLst>
          </p:cNvPr>
          <p:cNvSpPr txBox="1"/>
          <p:nvPr/>
        </p:nvSpPr>
        <p:spPr>
          <a:xfrm>
            <a:off x="924233" y="889843"/>
            <a:ext cx="7118554" cy="5078313"/>
          </a:xfrm>
          <a:prstGeom prst="rect">
            <a:avLst/>
          </a:prstGeom>
          <a:solidFill>
            <a:srgbClr val="FFEDB3"/>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CÁLCULO DO MANTRA PESSOAL PARA PROTEÇÃO DE QUALQUER PERIGO.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Some a sua data de nascimento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Por exemplo: 16/05/1966</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1+6+5+1+9+6+6= 34 = 3+4 =7</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No seu nome de registro encontre a7ª</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consoante e a7ªvoga </a:t>
            </a:r>
            <a:r>
              <a:rPr kumimoji="0" lang="pt-BR" sz="1800" b="0" i="0" u="none" strike="noStrike" kern="1200" cap="none" spc="0" normalizeH="0" baseline="0" noProof="0" dirty="0" err="1">
                <a:ln>
                  <a:noFill/>
                </a:ln>
                <a:solidFill>
                  <a:prstClr val="black"/>
                </a:solidFill>
                <a:effectLst/>
                <a:uLnTx/>
                <a:uFillTx/>
                <a:latin typeface="Aptos" panose="02110004020202020204"/>
                <a:ea typeface="+mn-ea"/>
                <a:cs typeface="+mn-cs"/>
              </a:rPr>
              <a:t>lPor</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exemplo: Maria Lucia Rezende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7ª consoante : 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7ª vogal: E Acrescente a palavra EL ficará NEEL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No caso da Maria Lucia o mantra pessoal ficará NEEL.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pt-BR" dirty="0">
              <a:solidFill>
                <a:prstClr val="black"/>
              </a:solidFill>
              <a:latin typeface="Aptos" panose="02110004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Caso a soma de sua data de nascimento some 3, 6, 9... encontre a3ª, 6ª, 9ª consoante e vogal e acrescente a palavra EL.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3638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10249A8-0F6F-E55A-B1D4-5AE115BA8820}"/>
              </a:ext>
            </a:extLst>
          </p:cNvPr>
          <p:cNvSpPr txBox="1"/>
          <p:nvPr/>
        </p:nvSpPr>
        <p:spPr>
          <a:xfrm>
            <a:off x="822960" y="889843"/>
            <a:ext cx="7465634" cy="5078313"/>
          </a:xfrm>
          <a:prstGeom prst="rect">
            <a:avLst/>
          </a:prstGeom>
          <a:solidFill>
            <a:srgbClr val="FFEDB3"/>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Cada pessoa tem seu mantra pessoal que, além de trazer equilíbrio emocional, protege a pessoa de qualquer perigo. Faz com que a aura expanda e facilita a aproximação do anjo da guarda. </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pt-BR" dirty="0">
              <a:solidFill>
                <a:prstClr val="black"/>
              </a:solidFill>
              <a:latin typeface="Aptos" panose="02110004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Faça quando precisar se centrar, na necessidade de ajuda espiritual, de proteção, no trânsito, fila de banco, antes de dormir, caminhando etc.</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Se não puder verbalizar, faça mentalmente.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Veja como calcular o seu:</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(vai precisar do nome de solteira e data de nascimento)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 soma da data de nascimento corresponde à Lição de Vida.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Exemplo: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MARIA EUGÊNIA LIMA REZENDE - 06-08-1971</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Some a data de nascimento e reduza para a unidade: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6+8+1+9+7+1 = 32 (reduzindo) 3+2 = 5 (Lição de Vida)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5987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A44A74C-7521-2726-16A6-9F8F6196A77B}"/>
              </a:ext>
            </a:extLst>
          </p:cNvPr>
          <p:cNvSpPr txBox="1"/>
          <p:nvPr/>
        </p:nvSpPr>
        <p:spPr>
          <a:xfrm>
            <a:off x="851081" y="660213"/>
            <a:ext cx="7278624" cy="5355312"/>
          </a:xfrm>
          <a:prstGeom prst="rect">
            <a:avLst/>
          </a:prstGeom>
          <a:solidFill>
            <a:srgbClr val="FFEDB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Anotar a 5ª consoante do nome = 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Anotar a 5ª vogal do nome = 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Acrescentar a terminação: EL = LUEL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EL - Significa DO SENHOR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(terminação Divina de todos os Arcanjos (Rafael, Miguel, </a:t>
            </a:r>
            <a:r>
              <a:rPr kumimoji="0" lang="pt-BR" sz="1800" b="0" i="0" u="none" strike="noStrike" kern="1200" cap="none" spc="0" normalizeH="0" baseline="0" noProof="0" dirty="0" err="1">
                <a:ln>
                  <a:noFill/>
                </a:ln>
                <a:solidFill>
                  <a:prstClr val="black"/>
                </a:solidFill>
                <a:effectLst/>
                <a:uLnTx/>
                <a:uFillTx/>
                <a:latin typeface="Aptos" panose="02110004020202020204"/>
                <a:ea typeface="+mn-ea"/>
                <a:cs typeface="+mn-cs"/>
              </a:rPr>
              <a:t>Hanniel</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Gabriel, Uriel)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MANTRA PESSOAL DE MARIA EUGÊNIA LIMA REZENDE: LUEL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Significa a Maria Eugênia do Senhor.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Observações: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Se o número da "lição de vida" for maior que o número de vogais e/ou consoantes, voltar para o início do nome e continuar contando. Significa que a pessoa já veio com essa lição de vida e não cumpriu.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Como em mantra é considerado som, o Y deve ser considerado vogal embora seja consoante.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Se fosse lição de vida 4: seria 4ª consoante e 4ª vogal e assim por diante.</a:t>
            </a:r>
          </a:p>
        </p:txBody>
      </p:sp>
    </p:spTree>
    <p:extLst>
      <p:ext uri="{BB962C8B-B14F-4D97-AF65-F5344CB8AC3E}">
        <p14:creationId xmlns:p14="http://schemas.microsoft.com/office/powerpoint/2010/main" val="3025598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78F7071-6659-FF57-5498-8A9DAF107770}"/>
              </a:ext>
            </a:extLst>
          </p:cNvPr>
          <p:cNvSpPr txBox="1"/>
          <p:nvPr/>
        </p:nvSpPr>
        <p:spPr>
          <a:xfrm>
            <a:off x="649224" y="612844"/>
            <a:ext cx="7845552" cy="5632311"/>
          </a:xfrm>
          <a:prstGeom prst="rect">
            <a:avLst/>
          </a:prstGeom>
          <a:solidFill>
            <a:srgbClr val="FFEDB3"/>
          </a:solid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212121"/>
                </a:solidFill>
                <a:effectLst/>
                <a:uLnTx/>
                <a:uFillTx/>
                <a:latin typeface="var(--ui-font)"/>
                <a:ea typeface="+mn-ea"/>
                <a:cs typeface="+mn-cs"/>
              </a:rPr>
              <a:t>ARQUÉTIPO DO DIAMANTE: CARACTERÍSTICAS GERAIS</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212121"/>
                </a:solidFill>
                <a:effectLst/>
                <a:uLnTx/>
                <a:uFillTx/>
                <a:latin typeface="Inter"/>
                <a:ea typeface="+mn-ea"/>
                <a:cs typeface="+mn-cs"/>
              </a:rPr>
              <a:t>Por ser considerada como a pedra da reconciliação, da força indestrutível e invencível, o </a:t>
            </a:r>
            <a:r>
              <a:rPr kumimoji="0" lang="pt-BR" sz="1800" b="1" i="0" u="none" strike="noStrike" kern="1200" cap="none" spc="0" normalizeH="0" baseline="0" noProof="0" dirty="0">
                <a:ln>
                  <a:noFill/>
                </a:ln>
                <a:solidFill>
                  <a:srgbClr val="212121"/>
                </a:solidFill>
                <a:effectLst/>
                <a:uLnTx/>
                <a:uFillTx/>
                <a:latin typeface="inherit"/>
                <a:ea typeface="+mn-ea"/>
                <a:cs typeface="+mn-cs"/>
                <a:hlinkClick r:id="rId2"/>
              </a:rPr>
              <a:t>arquétipo</a:t>
            </a:r>
            <a:r>
              <a:rPr kumimoji="0" lang="pt-BR" sz="1800" b="0" i="0" u="none" strike="noStrike" kern="1200" cap="none" spc="0" normalizeH="0" baseline="0" noProof="0" dirty="0">
                <a:ln>
                  <a:noFill/>
                </a:ln>
                <a:solidFill>
                  <a:srgbClr val="212121"/>
                </a:solidFill>
                <a:effectLst/>
                <a:uLnTx/>
                <a:uFillTx/>
                <a:latin typeface="Inter"/>
                <a:ea typeface="+mn-ea"/>
                <a:cs typeface="+mn-cs"/>
              </a:rPr>
              <a:t> do Diamante termina simbolizando a durabilidade e a constância na vida e perante os nossos objetivos.</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212121"/>
                </a:solidFill>
                <a:effectLst/>
                <a:uLnTx/>
                <a:uFillTx/>
                <a:latin typeface="inherit"/>
                <a:ea typeface="+mn-ea"/>
                <a:cs typeface="+mn-cs"/>
                <a:hlinkClick r:id="rId3"/>
              </a:rPr>
              <a:t>Sua energia</a:t>
            </a:r>
            <a:r>
              <a:rPr kumimoji="0" lang="pt-BR" sz="1800" b="0" i="0" u="none" strike="noStrike" kern="1200" cap="none" spc="0" normalizeH="0" baseline="0" noProof="0" dirty="0">
                <a:ln>
                  <a:noFill/>
                </a:ln>
                <a:solidFill>
                  <a:srgbClr val="212121"/>
                </a:solidFill>
                <a:effectLst/>
                <a:uLnTx/>
                <a:uFillTx/>
                <a:latin typeface="Inter"/>
                <a:ea typeface="+mn-ea"/>
                <a:cs typeface="+mn-cs"/>
              </a:rPr>
              <a:t> atrai a estabilidade física, mental e emocional para quem precisa, e para os casais, esse arquétipo pode se manifestar na constância e fidelidade entre aqueles que se amam. Essa energia também está profundamente associada à iluminação espiritual e no desenvolvimento pessoal.</a:t>
            </a:r>
            <a:endParaRPr kumimoji="0" lang="pt-BR" sz="1800" b="1" i="0" u="none" strike="noStrike" kern="1200" cap="none" spc="0" normalizeH="0" baseline="0" noProof="0" dirty="0">
              <a:ln>
                <a:noFill/>
              </a:ln>
              <a:solidFill>
                <a:srgbClr val="212121"/>
              </a:solidFill>
              <a:effectLst/>
              <a:uLnTx/>
              <a:uFillTx/>
              <a:latin typeface="var(--ui-font)"/>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212121"/>
                </a:solidFill>
                <a:effectLst/>
                <a:uLnTx/>
                <a:uFillTx/>
                <a:latin typeface="var(--ui-font)"/>
                <a:ea typeface="+mn-ea"/>
                <a:cs typeface="+mn-cs"/>
              </a:rPr>
              <a:t>A FORÇA DA PROSPERIDADE E DA PROTEÇÃO NO ARQUÉTIPO DO DIAMANTE</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212121"/>
                </a:solidFill>
                <a:effectLst/>
                <a:uLnTx/>
                <a:uFillTx/>
                <a:latin typeface="Inter"/>
                <a:ea typeface="+mn-ea"/>
                <a:cs typeface="+mn-cs"/>
              </a:rPr>
              <a:t>Entre as várias características do lado luz desse arquétipo, podemos sinalizar a prosperidade financeira como uma das principais. Com seu grande poder, você conseguirá atrair riqueza, não só material, mas espiritual, que vem da humildade e do refinamento.</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212121"/>
                </a:solidFill>
                <a:effectLst/>
                <a:uLnTx/>
                <a:uFillTx/>
                <a:latin typeface="Inter"/>
                <a:ea typeface="+mn-ea"/>
                <a:cs typeface="+mn-cs"/>
              </a:rPr>
              <a:t>O arquétipo do Diamante também tem a capacidade de melhorar nossa autoestima, fazendo que nosso amor próprio acorde e seja mais forte e puro, pronto para conseguir lidar com as adversidades da vida.</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212121"/>
                </a:solidFill>
                <a:effectLst/>
                <a:uLnTx/>
                <a:uFillTx/>
                <a:latin typeface="Inter"/>
                <a:ea typeface="+mn-ea"/>
                <a:cs typeface="+mn-cs"/>
              </a:rPr>
              <a:t>Por ser uma pedra considerada quase inquebrável, o diamante traz consigo também a noção de maturidade, o que possibilita a todos que o invocam a oportunidade de poder aprender com as próprias experiências que são adquiridas ao longo da vida.</a:t>
            </a:r>
          </a:p>
        </p:txBody>
      </p:sp>
    </p:spTree>
    <p:extLst>
      <p:ext uri="{BB962C8B-B14F-4D97-AF65-F5344CB8AC3E}">
        <p14:creationId xmlns:p14="http://schemas.microsoft.com/office/powerpoint/2010/main" val="283121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3EF4DE7-86AD-31DF-78ED-42E0E08D91F7}"/>
              </a:ext>
            </a:extLst>
          </p:cNvPr>
          <p:cNvSpPr txBox="1"/>
          <p:nvPr/>
        </p:nvSpPr>
        <p:spPr>
          <a:xfrm>
            <a:off x="749562" y="612844"/>
            <a:ext cx="7644876" cy="5632311"/>
          </a:xfrm>
          <a:prstGeom prst="rect">
            <a:avLst/>
          </a:prstGeom>
          <a:solidFill>
            <a:srgbClr val="FFEDB3"/>
          </a:solidFill>
        </p:spPr>
        <p:txBody>
          <a:bodyPr wrap="square">
            <a:spAutoFit/>
          </a:bodyPr>
          <a:lstStyle/>
          <a:p>
            <a:pPr marL="0" marR="0" lvl="0" indent="0" algn="just" defTabSz="457200" rtl="0" eaLnBrk="1" fontAlgn="base"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212121"/>
                </a:solidFill>
                <a:effectLst/>
                <a:uLnTx/>
                <a:uFillTx/>
                <a:latin typeface="Inter"/>
                <a:ea typeface="+mn-ea"/>
                <a:cs typeface="+mn-cs"/>
              </a:rPr>
              <a:t>Quanto mais maduros e experientes somos, podemos enfrentar situações sem temer. As conquistas tendem a vir com maior facilidade, o que abre espaço para que possamos viver novas experiências.</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212121"/>
                </a:solidFill>
                <a:effectLst/>
                <a:uLnTx/>
                <a:uFillTx/>
                <a:latin typeface="var(--ui-font)"/>
                <a:ea typeface="+mn-ea"/>
                <a:cs typeface="+mn-cs"/>
              </a:rPr>
              <a:t>OUTROS FATORES POSITIVOS DO ARQUÉTIPO DO DIAMANTE:</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Inspiração</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Prosperidade</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Luxo</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Imaginação</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Engenhosidade</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Força interior</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Fortaleza</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Resistência</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Coragem</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pt-BR" sz="1800" b="0" i="0" u="none" strike="noStrike" kern="1200" cap="none" spc="0" normalizeH="0" baseline="0" noProof="0" dirty="0">
                <a:ln>
                  <a:noFill/>
                </a:ln>
                <a:solidFill>
                  <a:srgbClr val="212121"/>
                </a:solidFill>
                <a:effectLst/>
                <a:uLnTx/>
                <a:uFillTx/>
                <a:latin typeface="inherit"/>
                <a:ea typeface="+mn-ea"/>
                <a:cs typeface="+mn-cs"/>
              </a:rPr>
              <a:t>Proteção contra o mal</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212121"/>
                </a:solidFill>
                <a:effectLst/>
                <a:uLnTx/>
                <a:uFillTx/>
                <a:latin typeface="var(--ui-font)"/>
                <a:ea typeface="+mn-ea"/>
                <a:cs typeface="+mn-cs"/>
              </a:rPr>
              <a:t>COMO ATIVAR O ARQUÉTIPO DO DIAMANTE</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212121"/>
                </a:solidFill>
                <a:effectLst/>
                <a:uLnTx/>
                <a:uFillTx/>
                <a:latin typeface="Inter"/>
                <a:ea typeface="+mn-ea"/>
                <a:cs typeface="+mn-cs"/>
              </a:rPr>
              <a:t>Para você ativá-lo, tente agir sempre de maneira estratégica, pensando sempre no seu trabalho e como ele pode lhe beneficiar a longo prazo. Tenha sempre algo que remeta a esse arquétipo em sua mesa de trabalho ou em seu lugar de estudos, já que sua força pode ajudá-lo a enfrentar os desafios que você possa vir a ter.</a:t>
            </a:r>
            <a:endParaRPr kumimoji="0" lang="pt-BR" sz="1800" b="1" i="0" u="none" strike="noStrike" kern="1200" cap="none" spc="0" normalizeH="0" baseline="0" noProof="0" dirty="0">
              <a:ln>
                <a:noFill/>
              </a:ln>
              <a:solidFill>
                <a:srgbClr val="212121"/>
              </a:solidFill>
              <a:effectLst/>
              <a:uLnTx/>
              <a:uFillTx/>
              <a:latin typeface="var(--ui-font)"/>
              <a:ea typeface="+mn-ea"/>
              <a:cs typeface="+mn-cs"/>
            </a:endParaRPr>
          </a:p>
        </p:txBody>
      </p:sp>
    </p:spTree>
    <p:extLst>
      <p:ext uri="{BB962C8B-B14F-4D97-AF65-F5344CB8AC3E}">
        <p14:creationId xmlns:p14="http://schemas.microsoft.com/office/powerpoint/2010/main" val="1295265254"/>
      </p:ext>
    </p:extLst>
  </p:cSld>
  <p:clrMapOvr>
    <a:masterClrMapping/>
  </p:clrMapOvr>
</p:sld>
</file>

<file path=ppt/theme/theme1.xml><?xml version="1.0" encoding="utf-8"?>
<a:theme xmlns:a="http://schemas.openxmlformats.org/drawingml/2006/main" name="1_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TotalTime>
  <Words>1339</Words>
  <Application>Microsoft Office PowerPoint</Application>
  <PresentationFormat>Apresentação na tela (4:3)</PresentationFormat>
  <Paragraphs>119</Paragraphs>
  <Slides>10</Slides>
  <Notes>0</Notes>
  <HiddenSlides>0</HiddenSlides>
  <MMClips>1</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10</vt:i4>
      </vt:variant>
    </vt:vector>
  </HeadingPairs>
  <TitlesOfParts>
    <vt:vector size="18" baseType="lpstr">
      <vt:lpstr>Aptos</vt:lpstr>
      <vt:lpstr>Aptos Display</vt:lpstr>
      <vt:lpstr>Arial</vt:lpstr>
      <vt:lpstr>inherit</vt:lpstr>
      <vt:lpstr>Inter</vt:lpstr>
      <vt:lpstr>var(--ui-font)</vt:lpstr>
      <vt:lpstr>1_Tema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ÃNGELA IEDA SCHMIDT</dc:creator>
  <cp:lastModifiedBy>ÃNGELA IEDA SCHMIDT</cp:lastModifiedBy>
  <cp:revision>1</cp:revision>
  <dcterms:created xsi:type="dcterms:W3CDTF">2025-07-09T19:02:34Z</dcterms:created>
  <dcterms:modified xsi:type="dcterms:W3CDTF">2025-07-20T02:11:20Z</dcterms:modified>
</cp:coreProperties>
</file>