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sldIdLst>
    <p:sldId id="263" r:id="rId4"/>
    <p:sldId id="379" r:id="rId5"/>
    <p:sldId id="380" r:id="rId6"/>
    <p:sldId id="317" r:id="rId7"/>
    <p:sldId id="378" r:id="rId8"/>
    <p:sldId id="381" r:id="rId9"/>
    <p:sldId id="382" r:id="rId10"/>
    <p:sldId id="383" r:id="rId11"/>
    <p:sldId id="384" r:id="rId12"/>
    <p:sldId id="387" r:id="rId13"/>
    <p:sldId id="429" r:id="rId14"/>
    <p:sldId id="398" r:id="rId15"/>
    <p:sldId id="439" r:id="rId16"/>
    <p:sldId id="390" r:id="rId17"/>
    <p:sldId id="428" r:id="rId18"/>
    <p:sldId id="399" r:id="rId19"/>
    <p:sldId id="440" r:id="rId20"/>
    <p:sldId id="389" r:id="rId21"/>
    <p:sldId id="427" r:id="rId22"/>
    <p:sldId id="400" r:id="rId23"/>
    <p:sldId id="441" r:id="rId24"/>
    <p:sldId id="395" r:id="rId25"/>
    <p:sldId id="425" r:id="rId26"/>
    <p:sldId id="401" r:id="rId27"/>
    <p:sldId id="442" r:id="rId28"/>
    <p:sldId id="391" r:id="rId29"/>
    <p:sldId id="426" r:id="rId30"/>
    <p:sldId id="403" r:id="rId31"/>
    <p:sldId id="443" r:id="rId32"/>
    <p:sldId id="392" r:id="rId33"/>
    <p:sldId id="423" r:id="rId34"/>
    <p:sldId id="404" r:id="rId35"/>
    <p:sldId id="444" r:id="rId36"/>
    <p:sldId id="388" r:id="rId37"/>
    <p:sldId id="424" r:id="rId38"/>
    <p:sldId id="405" r:id="rId39"/>
    <p:sldId id="445" r:id="rId40"/>
    <p:sldId id="393" r:id="rId41"/>
    <p:sldId id="416" r:id="rId42"/>
    <p:sldId id="406" r:id="rId43"/>
    <p:sldId id="436" r:id="rId44"/>
    <p:sldId id="385" r:id="rId45"/>
    <p:sldId id="417" r:id="rId46"/>
    <p:sldId id="407" r:id="rId47"/>
    <p:sldId id="437" r:id="rId48"/>
    <p:sldId id="394" r:id="rId49"/>
    <p:sldId id="418" r:id="rId50"/>
    <p:sldId id="408" r:id="rId51"/>
    <p:sldId id="438" r:id="rId52"/>
    <p:sldId id="386" r:id="rId53"/>
    <p:sldId id="419" r:id="rId54"/>
    <p:sldId id="409" r:id="rId55"/>
    <p:sldId id="446" r:id="rId56"/>
    <p:sldId id="396" r:id="rId57"/>
    <p:sldId id="420" r:id="rId58"/>
    <p:sldId id="410" r:id="rId59"/>
    <p:sldId id="447" r:id="rId60"/>
    <p:sldId id="397" r:id="rId61"/>
    <p:sldId id="421" r:id="rId62"/>
    <p:sldId id="411" r:id="rId63"/>
    <p:sldId id="448" r:id="rId64"/>
    <p:sldId id="412" r:id="rId65"/>
    <p:sldId id="413" r:id="rId66"/>
    <p:sldId id="414"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3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806" y="276"/>
      </p:cViewPr>
      <p:guideLst/>
    </p:cSldViewPr>
  </p:slideViewPr>
  <p:notesTextViewPr>
    <p:cViewPr>
      <p:scale>
        <a:sx n="1" d="1"/>
        <a:sy n="1" d="1"/>
      </p:scale>
      <p:origin x="0" y="0"/>
    </p:cViewPr>
  </p:notesTextViewPr>
  <p:sorterViewPr>
    <p:cViewPr>
      <p:scale>
        <a:sx n="100" d="100"/>
        <a:sy n="100" d="100"/>
      </p:scale>
      <p:origin x="0" y="-152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ÃNGELA IEDA SCHMIDT" userId="acbb1e12053d5b45" providerId="LiveId" clId="{AB4FF10A-03A8-4684-A128-32C023DE49D0}"/>
    <pc:docChg chg="undo custSel addSld delSld modSld sldOrd delMainMaster modMainMaster">
      <pc:chgData name="ÃNGELA IEDA SCHMIDT" userId="acbb1e12053d5b45" providerId="LiveId" clId="{AB4FF10A-03A8-4684-A128-32C023DE49D0}" dt="2025-07-26T20:24:05.053" v="1194" actId="14100"/>
      <pc:docMkLst>
        <pc:docMk/>
      </pc:docMkLst>
      <pc:sldChg chg="new del">
        <pc:chgData name="ÃNGELA IEDA SCHMIDT" userId="acbb1e12053d5b45" providerId="LiveId" clId="{AB4FF10A-03A8-4684-A128-32C023DE49D0}" dt="2025-07-19T12:20:21.853" v="8" actId="47"/>
        <pc:sldMkLst>
          <pc:docMk/>
          <pc:sldMk cId="2410410172" sldId="256"/>
        </pc:sldMkLst>
      </pc:sldChg>
      <pc:sldChg chg="del">
        <pc:chgData name="ÃNGELA IEDA SCHMIDT" userId="acbb1e12053d5b45" providerId="LiveId" clId="{AB4FF10A-03A8-4684-A128-32C023DE49D0}" dt="2025-07-26T20:20:12.743" v="1186" actId="2696"/>
        <pc:sldMkLst>
          <pc:docMk/>
          <pc:sldMk cId="186167944" sldId="262"/>
        </pc:sldMkLst>
      </pc:sldChg>
      <pc:sldChg chg="addSp delSp modSp add mod ord setBg">
        <pc:chgData name="ÃNGELA IEDA SCHMIDT" userId="acbb1e12053d5b45" providerId="LiveId" clId="{AB4FF10A-03A8-4684-A128-32C023DE49D0}" dt="2025-07-19T14:24:38.234" v="373" actId="1440"/>
        <pc:sldMkLst>
          <pc:docMk/>
          <pc:sldMk cId="1304807973" sldId="263"/>
        </pc:sldMkLst>
        <pc:picChg chg="add mod ord">
          <ac:chgData name="ÃNGELA IEDA SCHMIDT" userId="acbb1e12053d5b45" providerId="LiveId" clId="{AB4FF10A-03A8-4684-A128-32C023DE49D0}" dt="2025-07-19T14:24:38.234" v="373" actId="1440"/>
          <ac:picMkLst>
            <pc:docMk/>
            <pc:sldMk cId="1304807973" sldId="263"/>
            <ac:picMk id="2" creationId="{228E574D-7143-ADAE-1F5D-8D46B43649D1}"/>
          </ac:picMkLst>
        </pc:picChg>
      </pc:sldChg>
      <pc:sldChg chg="addSp delSp modSp add mod ord">
        <pc:chgData name="ÃNGELA IEDA SCHMIDT" userId="acbb1e12053d5b45" providerId="LiveId" clId="{AB4FF10A-03A8-4684-A128-32C023DE49D0}" dt="2025-07-19T14:41:49.645" v="407" actId="2085"/>
        <pc:sldMkLst>
          <pc:docMk/>
          <pc:sldMk cId="2786170046" sldId="264"/>
        </pc:sldMkLst>
      </pc:sldChg>
      <pc:sldChg chg="del">
        <pc:chgData name="ÃNGELA IEDA SCHMIDT" userId="acbb1e12053d5b45" providerId="LiveId" clId="{AB4FF10A-03A8-4684-A128-32C023DE49D0}" dt="2025-07-26T20:20:12.743" v="1186" actId="2696"/>
        <pc:sldMkLst>
          <pc:docMk/>
          <pc:sldMk cId="2899057556" sldId="273"/>
        </pc:sldMkLst>
      </pc:sldChg>
      <pc:sldChg chg="del">
        <pc:chgData name="ÃNGELA IEDA SCHMIDT" userId="acbb1e12053d5b45" providerId="LiveId" clId="{AB4FF10A-03A8-4684-A128-32C023DE49D0}" dt="2025-07-26T20:20:12.743" v="1186" actId="2696"/>
        <pc:sldMkLst>
          <pc:docMk/>
          <pc:sldMk cId="3279494950" sldId="276"/>
        </pc:sldMkLst>
      </pc:sldChg>
      <pc:sldChg chg="del">
        <pc:chgData name="ÃNGELA IEDA SCHMIDT" userId="acbb1e12053d5b45" providerId="LiveId" clId="{AB4FF10A-03A8-4684-A128-32C023DE49D0}" dt="2025-07-26T20:20:12.743" v="1186" actId="2696"/>
        <pc:sldMkLst>
          <pc:docMk/>
          <pc:sldMk cId="400663283" sldId="277"/>
        </pc:sldMkLst>
      </pc:sldChg>
      <pc:sldChg chg="del">
        <pc:chgData name="ÃNGELA IEDA SCHMIDT" userId="acbb1e12053d5b45" providerId="LiveId" clId="{AB4FF10A-03A8-4684-A128-32C023DE49D0}" dt="2025-07-26T20:20:12.743" v="1186" actId="2696"/>
        <pc:sldMkLst>
          <pc:docMk/>
          <pc:sldMk cId="2248964204" sldId="285"/>
        </pc:sldMkLst>
      </pc:sldChg>
      <pc:sldChg chg="del">
        <pc:chgData name="ÃNGELA IEDA SCHMIDT" userId="acbb1e12053d5b45" providerId="LiveId" clId="{AB4FF10A-03A8-4684-A128-32C023DE49D0}" dt="2025-07-26T20:20:12.743" v="1186" actId="2696"/>
        <pc:sldMkLst>
          <pc:docMk/>
          <pc:sldMk cId="2125091459" sldId="297"/>
        </pc:sldMkLst>
      </pc:sldChg>
      <pc:sldChg chg="modSp add mod ord">
        <pc:chgData name="ÃNGELA IEDA SCHMIDT" userId="acbb1e12053d5b45" providerId="LiveId" clId="{AB4FF10A-03A8-4684-A128-32C023DE49D0}" dt="2025-07-19T14:34:00.257" v="402" actId="1076"/>
        <pc:sldMkLst>
          <pc:docMk/>
          <pc:sldMk cId="1524483396" sldId="317"/>
        </pc:sldMkLst>
        <pc:spChg chg="mod">
          <ac:chgData name="ÃNGELA IEDA SCHMIDT" userId="acbb1e12053d5b45" providerId="LiveId" clId="{AB4FF10A-03A8-4684-A128-32C023DE49D0}" dt="2025-07-19T14:34:00.257" v="402" actId="1076"/>
          <ac:spMkLst>
            <pc:docMk/>
            <pc:sldMk cId="1524483396" sldId="317"/>
            <ac:spMk id="5" creationId="{00000000-0000-0000-0000-000000000000}"/>
          </ac:spMkLst>
        </pc:spChg>
      </pc:sldChg>
      <pc:sldChg chg="delSp modSp add mod">
        <pc:chgData name="ÃNGELA IEDA SCHMIDT" userId="acbb1e12053d5b45" providerId="LiveId" clId="{AB4FF10A-03A8-4684-A128-32C023DE49D0}" dt="2025-07-19T14:33:29.003" v="399" actId="478"/>
        <pc:sldMkLst>
          <pc:docMk/>
          <pc:sldMk cId="1392668247" sldId="378"/>
        </pc:sldMkLst>
        <pc:spChg chg="mod">
          <ac:chgData name="ÃNGELA IEDA SCHMIDT" userId="acbb1e12053d5b45" providerId="LiveId" clId="{AB4FF10A-03A8-4684-A128-32C023DE49D0}" dt="2025-07-19T12:21:01.387" v="10" actId="207"/>
          <ac:spMkLst>
            <pc:docMk/>
            <pc:sldMk cId="1392668247" sldId="378"/>
            <ac:spMk id="3" creationId="{B0F256D8-14E9-9B06-8B50-CD44C3970BF4}"/>
          </ac:spMkLst>
        </pc:spChg>
      </pc:sldChg>
      <pc:sldChg chg="addSp modSp add mod ord setBg">
        <pc:chgData name="ÃNGELA IEDA SCHMIDT" userId="acbb1e12053d5b45" providerId="LiveId" clId="{AB4FF10A-03A8-4684-A128-32C023DE49D0}" dt="2025-07-26T20:24:05.053" v="1194" actId="14100"/>
        <pc:sldMkLst>
          <pc:docMk/>
          <pc:sldMk cId="2612242371" sldId="379"/>
        </pc:sldMkLst>
        <pc:spChg chg="mod">
          <ac:chgData name="ÃNGELA IEDA SCHMIDT" userId="acbb1e12053d5b45" providerId="LiveId" clId="{AB4FF10A-03A8-4684-A128-32C023DE49D0}" dt="2025-07-19T12:20:10.155" v="7" actId="313"/>
          <ac:spMkLst>
            <pc:docMk/>
            <pc:sldMk cId="2612242371" sldId="379"/>
            <ac:spMk id="2" creationId="{3398C1A3-D7E9-409D-53B7-D34675503D24}"/>
          </ac:spMkLst>
        </pc:spChg>
        <pc:spChg chg="add mod">
          <ac:chgData name="ÃNGELA IEDA SCHMIDT" userId="acbb1e12053d5b45" providerId="LiveId" clId="{AB4FF10A-03A8-4684-A128-32C023DE49D0}" dt="2025-07-26T20:24:05.053" v="1194" actId="14100"/>
          <ac:spMkLst>
            <pc:docMk/>
            <pc:sldMk cId="2612242371" sldId="379"/>
            <ac:spMk id="4" creationId="{15F8DF56-C395-9283-7015-AAD7D8839215}"/>
          </ac:spMkLst>
        </pc:spChg>
      </pc:sldChg>
      <pc:sldChg chg="modSp add mod ord">
        <pc:chgData name="ÃNGELA IEDA SCHMIDT" userId="acbb1e12053d5b45" providerId="LiveId" clId="{AB4FF10A-03A8-4684-A128-32C023DE49D0}" dt="2025-07-19T14:33:49.508" v="401" actId="1076"/>
        <pc:sldMkLst>
          <pc:docMk/>
          <pc:sldMk cId="3959176208" sldId="380"/>
        </pc:sldMkLst>
        <pc:spChg chg="mod">
          <ac:chgData name="ÃNGELA IEDA SCHMIDT" userId="acbb1e12053d5b45" providerId="LiveId" clId="{AB4FF10A-03A8-4684-A128-32C023DE49D0}" dt="2025-07-19T14:33:49.508" v="401" actId="1076"/>
          <ac:spMkLst>
            <pc:docMk/>
            <pc:sldMk cId="3959176208" sldId="380"/>
            <ac:spMk id="3" creationId="{7AE541BE-5E15-E888-9743-7C3E94070938}"/>
          </ac:spMkLst>
        </pc:spChg>
      </pc:sldChg>
      <pc:sldChg chg="delSp modSp add mod">
        <pc:chgData name="ÃNGELA IEDA SCHMIDT" userId="acbb1e12053d5b45" providerId="LiveId" clId="{AB4FF10A-03A8-4684-A128-32C023DE49D0}" dt="2025-07-19T14:40:47.116" v="403" actId="478"/>
        <pc:sldMkLst>
          <pc:docMk/>
          <pc:sldMk cId="1267596943" sldId="381"/>
        </pc:sldMkLst>
        <pc:spChg chg="mod">
          <ac:chgData name="ÃNGELA IEDA SCHMIDT" userId="acbb1e12053d5b45" providerId="LiveId" clId="{AB4FF10A-03A8-4684-A128-32C023DE49D0}" dt="2025-07-19T12:21:06.500" v="11" actId="207"/>
          <ac:spMkLst>
            <pc:docMk/>
            <pc:sldMk cId="1267596943" sldId="381"/>
            <ac:spMk id="4" creationId="{742DB8DA-0AEA-4051-E312-341CE0C326F4}"/>
          </ac:spMkLst>
        </pc:spChg>
      </pc:sldChg>
      <pc:sldChg chg="delSp modSp add mod">
        <pc:chgData name="ÃNGELA IEDA SCHMIDT" userId="acbb1e12053d5b45" providerId="LiveId" clId="{AB4FF10A-03A8-4684-A128-32C023DE49D0}" dt="2025-07-19T14:40:50.269" v="404" actId="478"/>
        <pc:sldMkLst>
          <pc:docMk/>
          <pc:sldMk cId="2904754791" sldId="382"/>
        </pc:sldMkLst>
        <pc:spChg chg="mod">
          <ac:chgData name="ÃNGELA IEDA SCHMIDT" userId="acbb1e12053d5b45" providerId="LiveId" clId="{AB4FF10A-03A8-4684-A128-32C023DE49D0}" dt="2025-07-19T12:21:14.190" v="12" actId="207"/>
          <ac:spMkLst>
            <pc:docMk/>
            <pc:sldMk cId="2904754791" sldId="382"/>
            <ac:spMk id="4" creationId="{575A0C10-C8D8-9F5C-5409-AC9D899FED4C}"/>
          </ac:spMkLst>
        </pc:spChg>
      </pc:sldChg>
      <pc:sldChg chg="delSp modSp add mod">
        <pc:chgData name="ÃNGELA IEDA SCHMIDT" userId="acbb1e12053d5b45" providerId="LiveId" clId="{AB4FF10A-03A8-4684-A128-32C023DE49D0}" dt="2025-07-19T14:40:52.929" v="405" actId="478"/>
        <pc:sldMkLst>
          <pc:docMk/>
          <pc:sldMk cId="2308450135" sldId="383"/>
        </pc:sldMkLst>
        <pc:spChg chg="mod">
          <ac:chgData name="ÃNGELA IEDA SCHMIDT" userId="acbb1e12053d5b45" providerId="LiveId" clId="{AB4FF10A-03A8-4684-A128-32C023DE49D0}" dt="2025-07-19T12:21:20.768" v="13" actId="207"/>
          <ac:spMkLst>
            <pc:docMk/>
            <pc:sldMk cId="2308450135" sldId="383"/>
            <ac:spMk id="4" creationId="{9F2503A9-BAFF-63F6-736D-7DBAB561CC0D}"/>
          </ac:spMkLst>
        </pc:spChg>
      </pc:sldChg>
      <pc:sldChg chg="delSp modSp add mod">
        <pc:chgData name="ÃNGELA IEDA SCHMIDT" userId="acbb1e12053d5b45" providerId="LiveId" clId="{AB4FF10A-03A8-4684-A128-32C023DE49D0}" dt="2025-07-19T14:40:56.278" v="406" actId="478"/>
        <pc:sldMkLst>
          <pc:docMk/>
          <pc:sldMk cId="997652976" sldId="384"/>
        </pc:sldMkLst>
        <pc:spChg chg="mod">
          <ac:chgData name="ÃNGELA IEDA SCHMIDT" userId="acbb1e12053d5b45" providerId="LiveId" clId="{AB4FF10A-03A8-4684-A128-32C023DE49D0}" dt="2025-07-19T12:21:30.198" v="14" actId="207"/>
          <ac:spMkLst>
            <pc:docMk/>
            <pc:sldMk cId="997652976" sldId="384"/>
            <ac:spMk id="5" creationId="{EAE2D6FB-7BF6-7702-8AC1-428B27A5E0CD}"/>
          </ac:spMkLst>
        </pc:spChg>
      </pc:sldChg>
      <pc:sldChg chg="addSp delSp modSp add mod ord">
        <pc:chgData name="ÃNGELA IEDA SCHMIDT" userId="acbb1e12053d5b45" providerId="LiveId" clId="{AB4FF10A-03A8-4684-A128-32C023DE49D0}" dt="2025-07-21T12:59:39.648" v="1183" actId="1076"/>
        <pc:sldMkLst>
          <pc:docMk/>
          <pc:sldMk cId="1556516506" sldId="385"/>
        </pc:sldMkLst>
        <pc:spChg chg="add mod">
          <ac:chgData name="ÃNGELA IEDA SCHMIDT" userId="acbb1e12053d5b45" providerId="LiveId" clId="{AB4FF10A-03A8-4684-A128-32C023DE49D0}" dt="2025-07-21T12:59:39.648" v="1183" actId="1076"/>
          <ac:spMkLst>
            <pc:docMk/>
            <pc:sldMk cId="1556516506" sldId="385"/>
            <ac:spMk id="3" creationId="{1C5C6CEC-F04C-86AC-B9A5-912AFD8CC16F}"/>
          </ac:spMkLst>
        </pc:spChg>
        <pc:spChg chg="mod">
          <ac:chgData name="ÃNGELA IEDA SCHMIDT" userId="acbb1e12053d5b45" providerId="LiveId" clId="{AB4FF10A-03A8-4684-A128-32C023DE49D0}" dt="2025-07-21T12:10:26.628" v="925" actId="1076"/>
          <ac:spMkLst>
            <pc:docMk/>
            <pc:sldMk cId="1556516506" sldId="385"/>
            <ac:spMk id="4" creationId="{868B95F5-06BF-2C5F-9D87-0594B0DC6E4E}"/>
          </ac:spMkLst>
        </pc:spChg>
      </pc:sldChg>
      <pc:sldChg chg="addSp delSp modSp add mod">
        <pc:chgData name="ÃNGELA IEDA SCHMIDT" userId="acbb1e12053d5b45" providerId="LiveId" clId="{AB4FF10A-03A8-4684-A128-32C023DE49D0}" dt="2025-07-21T12:16:48.105" v="962" actId="1076"/>
        <pc:sldMkLst>
          <pc:docMk/>
          <pc:sldMk cId="1399295932" sldId="386"/>
        </pc:sldMkLst>
        <pc:spChg chg="mod">
          <ac:chgData name="ÃNGELA IEDA SCHMIDT" userId="acbb1e12053d5b45" providerId="LiveId" clId="{AB4FF10A-03A8-4684-A128-32C023DE49D0}" dt="2025-07-21T12:16:48.105" v="962" actId="1076"/>
          <ac:spMkLst>
            <pc:docMk/>
            <pc:sldMk cId="1399295932" sldId="386"/>
            <ac:spMk id="3" creationId="{624DEA05-457D-9FB1-925C-2D3D95A6786F}"/>
          </ac:spMkLst>
        </pc:spChg>
      </pc:sldChg>
      <pc:sldChg chg="addSp delSp modSp new mod ord">
        <pc:chgData name="ÃNGELA IEDA SCHMIDT" userId="acbb1e12053d5b45" providerId="LiveId" clId="{AB4FF10A-03A8-4684-A128-32C023DE49D0}" dt="2025-07-21T12:55:55.353" v="1165" actId="20577"/>
        <pc:sldMkLst>
          <pc:docMk/>
          <pc:sldMk cId="2456064888" sldId="387"/>
        </pc:sldMkLst>
        <pc:spChg chg="add mod">
          <ac:chgData name="ÃNGELA IEDA SCHMIDT" userId="acbb1e12053d5b45" providerId="LiveId" clId="{AB4FF10A-03A8-4684-A128-32C023DE49D0}" dt="2025-07-21T12:55:55.353" v="1165" actId="20577"/>
          <ac:spMkLst>
            <pc:docMk/>
            <pc:sldMk cId="2456064888" sldId="387"/>
            <ac:spMk id="3" creationId="{DEE9A954-F396-3C21-4A66-BCFAAC55A9F1}"/>
          </ac:spMkLst>
        </pc:spChg>
      </pc:sldChg>
      <pc:sldChg chg="addSp delSp modSp new mod ord">
        <pc:chgData name="ÃNGELA IEDA SCHMIDT" userId="acbb1e12053d5b45" providerId="LiveId" clId="{AB4FF10A-03A8-4684-A128-32C023DE49D0}" dt="2025-07-21T12:58:54.246" v="1179" actId="20577"/>
        <pc:sldMkLst>
          <pc:docMk/>
          <pc:sldMk cId="51040074" sldId="388"/>
        </pc:sldMkLst>
        <pc:spChg chg="add mod">
          <ac:chgData name="ÃNGELA IEDA SCHMIDT" userId="acbb1e12053d5b45" providerId="LiveId" clId="{AB4FF10A-03A8-4684-A128-32C023DE49D0}" dt="2025-07-21T12:58:54.246" v="1179" actId="20577"/>
          <ac:spMkLst>
            <pc:docMk/>
            <pc:sldMk cId="51040074" sldId="388"/>
            <ac:spMk id="3" creationId="{692C5579-7276-8D93-29CE-B7D142D9DA5D}"/>
          </ac:spMkLst>
        </pc:spChg>
      </pc:sldChg>
      <pc:sldChg chg="addSp delSp modSp new mod ord">
        <pc:chgData name="ÃNGELA IEDA SCHMIDT" userId="acbb1e12053d5b45" providerId="LiveId" clId="{AB4FF10A-03A8-4684-A128-32C023DE49D0}" dt="2025-07-21T12:50:49.679" v="1120" actId="20577"/>
        <pc:sldMkLst>
          <pc:docMk/>
          <pc:sldMk cId="214208579" sldId="389"/>
        </pc:sldMkLst>
        <pc:spChg chg="add mod">
          <ac:chgData name="ÃNGELA IEDA SCHMIDT" userId="acbb1e12053d5b45" providerId="LiveId" clId="{AB4FF10A-03A8-4684-A128-32C023DE49D0}" dt="2025-07-21T12:50:49.679" v="1120" actId="20577"/>
          <ac:spMkLst>
            <pc:docMk/>
            <pc:sldMk cId="214208579" sldId="389"/>
            <ac:spMk id="3" creationId="{E78EF652-C335-CD57-A6EC-13F83B19EE6B}"/>
          </ac:spMkLst>
        </pc:spChg>
      </pc:sldChg>
      <pc:sldChg chg="addSp delSp modSp new mod ord">
        <pc:chgData name="ÃNGELA IEDA SCHMIDT" userId="acbb1e12053d5b45" providerId="LiveId" clId="{AB4FF10A-03A8-4684-A128-32C023DE49D0}" dt="2025-07-21T12:54:29.079" v="1157" actId="20577"/>
        <pc:sldMkLst>
          <pc:docMk/>
          <pc:sldMk cId="3079252944" sldId="390"/>
        </pc:sldMkLst>
        <pc:spChg chg="add mod">
          <ac:chgData name="ÃNGELA IEDA SCHMIDT" userId="acbb1e12053d5b45" providerId="LiveId" clId="{AB4FF10A-03A8-4684-A128-32C023DE49D0}" dt="2025-07-21T12:54:29.079" v="1157" actId="20577"/>
          <ac:spMkLst>
            <pc:docMk/>
            <pc:sldMk cId="3079252944" sldId="390"/>
            <ac:spMk id="3" creationId="{70F5DBD8-0236-5DAB-722C-A8AC887B5209}"/>
          </ac:spMkLst>
        </pc:spChg>
      </pc:sldChg>
      <pc:sldChg chg="addSp delSp modSp new mod ord">
        <pc:chgData name="ÃNGELA IEDA SCHMIDT" userId="acbb1e12053d5b45" providerId="LiveId" clId="{AB4FF10A-03A8-4684-A128-32C023DE49D0}" dt="2025-07-21T12:47:57.169" v="1103" actId="20577"/>
        <pc:sldMkLst>
          <pc:docMk/>
          <pc:sldMk cId="715894263" sldId="391"/>
        </pc:sldMkLst>
        <pc:spChg chg="add mod">
          <ac:chgData name="ÃNGELA IEDA SCHMIDT" userId="acbb1e12053d5b45" providerId="LiveId" clId="{AB4FF10A-03A8-4684-A128-32C023DE49D0}" dt="2025-07-21T12:47:57.169" v="1103" actId="20577"/>
          <ac:spMkLst>
            <pc:docMk/>
            <pc:sldMk cId="715894263" sldId="391"/>
            <ac:spMk id="3" creationId="{C57980EC-7B77-D901-6E73-EDC708FDD971}"/>
          </ac:spMkLst>
        </pc:spChg>
      </pc:sldChg>
      <pc:sldChg chg="addSp delSp modSp new mod">
        <pc:chgData name="ÃNGELA IEDA SCHMIDT" userId="acbb1e12053d5b45" providerId="LiveId" clId="{AB4FF10A-03A8-4684-A128-32C023DE49D0}" dt="2025-07-21T12:58:32.660" v="1178" actId="20577"/>
        <pc:sldMkLst>
          <pc:docMk/>
          <pc:sldMk cId="314448685" sldId="392"/>
        </pc:sldMkLst>
        <pc:spChg chg="add mod">
          <ac:chgData name="ÃNGELA IEDA SCHMIDT" userId="acbb1e12053d5b45" providerId="LiveId" clId="{AB4FF10A-03A8-4684-A128-32C023DE49D0}" dt="2025-07-21T12:58:32.660" v="1178" actId="20577"/>
          <ac:spMkLst>
            <pc:docMk/>
            <pc:sldMk cId="314448685" sldId="392"/>
            <ac:spMk id="3" creationId="{13C12950-451D-34C2-14D9-C349885F5C1B}"/>
          </ac:spMkLst>
        </pc:spChg>
      </pc:sldChg>
      <pc:sldChg chg="addSp delSp modSp new mod ord">
        <pc:chgData name="ÃNGELA IEDA SCHMIDT" userId="acbb1e12053d5b45" providerId="LiveId" clId="{AB4FF10A-03A8-4684-A128-32C023DE49D0}" dt="2025-07-21T12:59:15.239" v="1181" actId="20577"/>
        <pc:sldMkLst>
          <pc:docMk/>
          <pc:sldMk cId="1470438759" sldId="393"/>
        </pc:sldMkLst>
        <pc:spChg chg="add mod">
          <ac:chgData name="ÃNGELA IEDA SCHMIDT" userId="acbb1e12053d5b45" providerId="LiveId" clId="{AB4FF10A-03A8-4684-A128-32C023DE49D0}" dt="2025-07-21T12:59:15.239" v="1181" actId="20577"/>
          <ac:spMkLst>
            <pc:docMk/>
            <pc:sldMk cId="1470438759" sldId="393"/>
            <ac:spMk id="3" creationId="{78BF3CAD-5B1A-BAD2-376C-1ED5E75AC0E4}"/>
          </ac:spMkLst>
        </pc:spChg>
      </pc:sldChg>
      <pc:sldChg chg="addSp delSp modSp new mod ord">
        <pc:chgData name="ÃNGELA IEDA SCHMIDT" userId="acbb1e12053d5b45" providerId="LiveId" clId="{AB4FF10A-03A8-4684-A128-32C023DE49D0}" dt="2025-07-21T12:12:24.287" v="944" actId="21"/>
        <pc:sldMkLst>
          <pc:docMk/>
          <pc:sldMk cId="3063361524" sldId="394"/>
        </pc:sldMkLst>
        <pc:spChg chg="add mod">
          <ac:chgData name="ÃNGELA IEDA SCHMIDT" userId="acbb1e12053d5b45" providerId="LiveId" clId="{AB4FF10A-03A8-4684-A128-32C023DE49D0}" dt="2025-07-21T12:12:24.287" v="944" actId="21"/>
          <ac:spMkLst>
            <pc:docMk/>
            <pc:sldMk cId="3063361524" sldId="394"/>
            <ac:spMk id="3" creationId="{D083804A-78C8-4342-AEB3-A614AF2A2017}"/>
          </ac:spMkLst>
        </pc:spChg>
      </pc:sldChg>
      <pc:sldChg chg="addSp delSp modSp add mod">
        <pc:chgData name="ÃNGELA IEDA SCHMIDT" userId="acbb1e12053d5b45" providerId="LiveId" clId="{AB4FF10A-03A8-4684-A128-32C023DE49D0}" dt="2025-07-21T12:44:29.660" v="1087" actId="20577"/>
        <pc:sldMkLst>
          <pc:docMk/>
          <pc:sldMk cId="3065976266" sldId="395"/>
        </pc:sldMkLst>
        <pc:spChg chg="mod">
          <ac:chgData name="ÃNGELA IEDA SCHMIDT" userId="acbb1e12053d5b45" providerId="LiveId" clId="{AB4FF10A-03A8-4684-A128-32C023DE49D0}" dt="2025-07-21T12:44:29.660" v="1087" actId="20577"/>
          <ac:spMkLst>
            <pc:docMk/>
            <pc:sldMk cId="3065976266" sldId="395"/>
            <ac:spMk id="3" creationId="{E504B92F-B8CF-0ECB-1562-3FF12F32A507}"/>
          </ac:spMkLst>
        </pc:spChg>
      </pc:sldChg>
      <pc:sldChg chg="addSp modSp new del mod">
        <pc:chgData name="ÃNGELA IEDA SCHMIDT" userId="acbb1e12053d5b45" providerId="LiveId" clId="{AB4FF10A-03A8-4684-A128-32C023DE49D0}" dt="2025-07-19T15:40:38.919" v="623" actId="2696"/>
        <pc:sldMkLst>
          <pc:docMk/>
          <pc:sldMk cId="3508776594" sldId="395"/>
        </pc:sldMkLst>
      </pc:sldChg>
      <pc:sldChg chg="addSp modSp new mod">
        <pc:chgData name="ÃNGELA IEDA SCHMIDT" userId="acbb1e12053d5b45" providerId="LiveId" clId="{AB4FF10A-03A8-4684-A128-32C023DE49D0}" dt="2025-07-21T12:24:58.035" v="994" actId="20577"/>
        <pc:sldMkLst>
          <pc:docMk/>
          <pc:sldMk cId="1375907690" sldId="396"/>
        </pc:sldMkLst>
        <pc:spChg chg="add mod">
          <ac:chgData name="ÃNGELA IEDA SCHMIDT" userId="acbb1e12053d5b45" providerId="LiveId" clId="{AB4FF10A-03A8-4684-A128-32C023DE49D0}" dt="2025-07-21T12:24:58.035" v="994" actId="20577"/>
          <ac:spMkLst>
            <pc:docMk/>
            <pc:sldMk cId="1375907690" sldId="396"/>
            <ac:spMk id="3" creationId="{FBF9EAD9-C72F-D3E9-FE76-1CD9524138A9}"/>
          </ac:spMkLst>
        </pc:spChg>
      </pc:sldChg>
      <pc:sldChg chg="addSp modSp new mod">
        <pc:chgData name="ÃNGELA IEDA SCHMIDT" userId="acbb1e12053d5b45" providerId="LiveId" clId="{AB4FF10A-03A8-4684-A128-32C023DE49D0}" dt="2025-07-21T12:27:57.273" v="1013" actId="1076"/>
        <pc:sldMkLst>
          <pc:docMk/>
          <pc:sldMk cId="1496345516" sldId="397"/>
        </pc:sldMkLst>
        <pc:spChg chg="add mod">
          <ac:chgData name="ÃNGELA IEDA SCHMIDT" userId="acbb1e12053d5b45" providerId="LiveId" clId="{AB4FF10A-03A8-4684-A128-32C023DE49D0}" dt="2025-07-21T12:27:57.273" v="1013" actId="1076"/>
          <ac:spMkLst>
            <pc:docMk/>
            <pc:sldMk cId="1496345516" sldId="397"/>
            <ac:spMk id="3" creationId="{D47194CA-0347-D28E-689D-7A93210772CD}"/>
          </ac:spMkLst>
        </pc:spChg>
      </pc:sldChg>
      <pc:sldChg chg="addSp delSp modSp new mod setBg">
        <pc:chgData name="ÃNGELA IEDA SCHMIDT" userId="acbb1e12053d5b45" providerId="LiveId" clId="{AB4FF10A-03A8-4684-A128-32C023DE49D0}" dt="2025-07-19T14:48:04.087" v="434"/>
        <pc:sldMkLst>
          <pc:docMk/>
          <pc:sldMk cId="2053436825" sldId="398"/>
        </pc:sldMkLst>
        <pc:picChg chg="add mod">
          <ac:chgData name="ÃNGELA IEDA SCHMIDT" userId="acbb1e12053d5b45" providerId="LiveId" clId="{AB4FF10A-03A8-4684-A128-32C023DE49D0}" dt="2025-07-19T14:44:26.005" v="413" actId="26606"/>
          <ac:picMkLst>
            <pc:docMk/>
            <pc:sldMk cId="2053436825" sldId="398"/>
            <ac:picMk id="5" creationId="{848EC0FF-B51B-8F1F-B0BC-462A3F473DB7}"/>
          </ac:picMkLst>
        </pc:picChg>
        <pc:picChg chg="add mod">
          <ac:chgData name="ÃNGELA IEDA SCHMIDT" userId="acbb1e12053d5b45" providerId="LiveId" clId="{AB4FF10A-03A8-4684-A128-32C023DE49D0}" dt="2025-07-19T14:48:04.087" v="434"/>
          <ac:picMkLst>
            <pc:docMk/>
            <pc:sldMk cId="2053436825" sldId="398"/>
            <ac:picMk id="9" creationId="{1A97DFCA-A961-AE4F-3D67-F8323D6F75A4}"/>
          </ac:picMkLst>
        </pc:picChg>
      </pc:sldChg>
      <pc:sldChg chg="addSp modSp new mod ord">
        <pc:chgData name="ÃNGELA IEDA SCHMIDT" userId="acbb1e12053d5b45" providerId="LiveId" clId="{AB4FF10A-03A8-4684-A128-32C023DE49D0}" dt="2025-07-19T15:37:08.621" v="616"/>
        <pc:sldMkLst>
          <pc:docMk/>
          <pc:sldMk cId="2926627028" sldId="399"/>
        </pc:sldMkLst>
        <pc:picChg chg="add mod">
          <ac:chgData name="ÃNGELA IEDA SCHMIDT" userId="acbb1e12053d5b45" providerId="LiveId" clId="{AB4FF10A-03A8-4684-A128-32C023DE49D0}" dt="2025-07-19T13:39:04.699" v="240" actId="962"/>
          <ac:picMkLst>
            <pc:docMk/>
            <pc:sldMk cId="2926627028" sldId="399"/>
            <ac:picMk id="3" creationId="{B82F9C91-7D0F-C36F-991D-6C38DC624F4B}"/>
          </ac:picMkLst>
        </pc:picChg>
      </pc:sldChg>
      <pc:sldChg chg="addSp modSp new mod ord">
        <pc:chgData name="ÃNGELA IEDA SCHMIDT" userId="acbb1e12053d5b45" providerId="LiveId" clId="{AB4FF10A-03A8-4684-A128-32C023DE49D0}" dt="2025-07-19T15:37:59.497" v="622"/>
        <pc:sldMkLst>
          <pc:docMk/>
          <pc:sldMk cId="873994864" sldId="400"/>
        </pc:sldMkLst>
        <pc:picChg chg="add mod">
          <ac:chgData name="ÃNGELA IEDA SCHMIDT" userId="acbb1e12053d5b45" providerId="LiveId" clId="{AB4FF10A-03A8-4684-A128-32C023DE49D0}" dt="2025-07-19T13:40:33.453" v="255" actId="962"/>
          <ac:picMkLst>
            <pc:docMk/>
            <pc:sldMk cId="873994864" sldId="400"/>
            <ac:picMk id="3" creationId="{2E47EB2F-C552-F861-1AB3-E00F3856EDD4}"/>
          </ac:picMkLst>
        </pc:picChg>
      </pc:sldChg>
      <pc:sldChg chg="addSp modSp add mod ord">
        <pc:chgData name="ÃNGELA IEDA SCHMIDT" userId="acbb1e12053d5b45" providerId="LiveId" clId="{AB4FF10A-03A8-4684-A128-32C023DE49D0}" dt="2025-07-19T15:41:37.750" v="629"/>
        <pc:sldMkLst>
          <pc:docMk/>
          <pc:sldMk cId="2589561849" sldId="401"/>
        </pc:sldMkLst>
        <pc:picChg chg="add mod">
          <ac:chgData name="ÃNGELA IEDA SCHMIDT" userId="acbb1e12053d5b45" providerId="LiveId" clId="{AB4FF10A-03A8-4684-A128-32C023DE49D0}" dt="2025-07-19T13:40:55.207" v="258" actId="962"/>
          <ac:picMkLst>
            <pc:docMk/>
            <pc:sldMk cId="2589561849" sldId="401"/>
            <ac:picMk id="3" creationId="{246E96B3-FB47-34FE-05D4-E17445A89AF3}"/>
          </ac:picMkLst>
        </pc:picChg>
      </pc:sldChg>
      <pc:sldChg chg="add del">
        <pc:chgData name="ÃNGELA IEDA SCHMIDT" userId="acbb1e12053d5b45" providerId="LiveId" clId="{AB4FF10A-03A8-4684-A128-32C023DE49D0}" dt="2025-07-19T13:44:41.547" v="260" actId="2696"/>
        <pc:sldMkLst>
          <pc:docMk/>
          <pc:sldMk cId="1626896764" sldId="402"/>
        </pc:sldMkLst>
      </pc:sldChg>
      <pc:sldChg chg="addSp modSp add">
        <pc:chgData name="ÃNGELA IEDA SCHMIDT" userId="acbb1e12053d5b45" providerId="LiveId" clId="{AB4FF10A-03A8-4684-A128-32C023DE49D0}" dt="2025-07-19T13:49:57.248" v="261"/>
        <pc:sldMkLst>
          <pc:docMk/>
          <pc:sldMk cId="4116255099" sldId="403"/>
        </pc:sldMkLst>
        <pc:picChg chg="add mod">
          <ac:chgData name="ÃNGELA IEDA SCHMIDT" userId="acbb1e12053d5b45" providerId="LiveId" clId="{AB4FF10A-03A8-4684-A128-32C023DE49D0}" dt="2025-07-19T13:49:57.248" v="261"/>
          <ac:picMkLst>
            <pc:docMk/>
            <pc:sldMk cId="4116255099" sldId="403"/>
            <ac:picMk id="3" creationId="{0F1CDD86-1808-631D-4C0E-FBA26E7672EE}"/>
          </ac:picMkLst>
        </pc:picChg>
      </pc:sldChg>
      <pc:sldChg chg="addSp modSp add">
        <pc:chgData name="ÃNGELA IEDA SCHMIDT" userId="acbb1e12053d5b45" providerId="LiveId" clId="{AB4FF10A-03A8-4684-A128-32C023DE49D0}" dt="2025-07-19T13:50:10.253" v="262"/>
        <pc:sldMkLst>
          <pc:docMk/>
          <pc:sldMk cId="2369923605" sldId="404"/>
        </pc:sldMkLst>
        <pc:picChg chg="add mod">
          <ac:chgData name="ÃNGELA IEDA SCHMIDT" userId="acbb1e12053d5b45" providerId="LiveId" clId="{AB4FF10A-03A8-4684-A128-32C023DE49D0}" dt="2025-07-19T13:50:10.253" v="262"/>
          <ac:picMkLst>
            <pc:docMk/>
            <pc:sldMk cId="2369923605" sldId="404"/>
            <ac:picMk id="3" creationId="{C06FEBED-2BEB-DDAD-6D11-F21F742EDB62}"/>
          </ac:picMkLst>
        </pc:picChg>
      </pc:sldChg>
      <pc:sldChg chg="addSp modSp add mod ord">
        <pc:chgData name="ÃNGELA IEDA SCHMIDT" userId="acbb1e12053d5b45" providerId="LiveId" clId="{AB4FF10A-03A8-4684-A128-32C023DE49D0}" dt="2025-07-19T15:51:05.927" v="675"/>
        <pc:sldMkLst>
          <pc:docMk/>
          <pc:sldMk cId="2095390551" sldId="405"/>
        </pc:sldMkLst>
        <pc:picChg chg="add mod">
          <ac:chgData name="ÃNGELA IEDA SCHMIDT" userId="acbb1e12053d5b45" providerId="LiveId" clId="{AB4FF10A-03A8-4684-A128-32C023DE49D0}" dt="2025-07-19T13:51:22.509" v="265" actId="962"/>
          <ac:picMkLst>
            <pc:docMk/>
            <pc:sldMk cId="2095390551" sldId="405"/>
            <ac:picMk id="3" creationId="{5F319C2F-817A-0312-E5B1-13495123B2AF}"/>
          </ac:picMkLst>
        </pc:picChg>
      </pc:sldChg>
      <pc:sldChg chg="addSp modSp add mod ord">
        <pc:chgData name="ÃNGELA IEDA SCHMIDT" userId="acbb1e12053d5b45" providerId="LiveId" clId="{AB4FF10A-03A8-4684-A128-32C023DE49D0}" dt="2025-07-19T15:51:29.934" v="679"/>
        <pc:sldMkLst>
          <pc:docMk/>
          <pc:sldMk cId="3070607339" sldId="406"/>
        </pc:sldMkLst>
        <pc:picChg chg="add mod">
          <ac:chgData name="ÃNGELA IEDA SCHMIDT" userId="acbb1e12053d5b45" providerId="LiveId" clId="{AB4FF10A-03A8-4684-A128-32C023DE49D0}" dt="2025-07-19T13:51:40.561" v="268" actId="962"/>
          <ac:picMkLst>
            <pc:docMk/>
            <pc:sldMk cId="3070607339" sldId="406"/>
            <ac:picMk id="3" creationId="{FDFDBBCD-62FF-98B6-BDB7-641DED095F4E}"/>
          </ac:picMkLst>
        </pc:picChg>
      </pc:sldChg>
      <pc:sldChg chg="addSp delSp modSp add mod ord">
        <pc:chgData name="ÃNGELA IEDA SCHMIDT" userId="acbb1e12053d5b45" providerId="LiveId" clId="{AB4FF10A-03A8-4684-A128-32C023DE49D0}" dt="2025-07-21T12:22:26.083" v="981" actId="478"/>
        <pc:sldMkLst>
          <pc:docMk/>
          <pc:sldMk cId="2150293582" sldId="407"/>
        </pc:sldMkLst>
        <pc:picChg chg="add del mod">
          <ac:chgData name="ÃNGELA IEDA SCHMIDT" userId="acbb1e12053d5b45" providerId="LiveId" clId="{AB4FF10A-03A8-4684-A128-32C023DE49D0}" dt="2025-07-21T12:22:26.083" v="981" actId="478"/>
          <ac:picMkLst>
            <pc:docMk/>
            <pc:sldMk cId="2150293582" sldId="407"/>
            <ac:picMk id="3" creationId="{59A98F5E-2DA8-AEE1-C2BC-C5E5BCD69EC2}"/>
          </ac:picMkLst>
        </pc:picChg>
      </pc:sldChg>
      <pc:sldChg chg="addSp modSp add mod ord">
        <pc:chgData name="ÃNGELA IEDA SCHMIDT" userId="acbb1e12053d5b45" providerId="LiveId" clId="{AB4FF10A-03A8-4684-A128-32C023DE49D0}" dt="2025-07-19T15:52:07.741" v="687"/>
        <pc:sldMkLst>
          <pc:docMk/>
          <pc:sldMk cId="183409581" sldId="408"/>
        </pc:sldMkLst>
        <pc:picChg chg="add mod">
          <ac:chgData name="ÃNGELA IEDA SCHMIDT" userId="acbb1e12053d5b45" providerId="LiveId" clId="{AB4FF10A-03A8-4684-A128-32C023DE49D0}" dt="2025-07-19T13:52:26.002" v="274" actId="962"/>
          <ac:picMkLst>
            <pc:docMk/>
            <pc:sldMk cId="183409581" sldId="408"/>
            <ac:picMk id="3" creationId="{687E3E2A-1F79-63F0-9AD9-BF60D005D693}"/>
          </ac:picMkLst>
        </pc:picChg>
      </pc:sldChg>
      <pc:sldChg chg="addSp modSp add mod">
        <pc:chgData name="ÃNGELA IEDA SCHMIDT" userId="acbb1e12053d5b45" providerId="LiveId" clId="{AB4FF10A-03A8-4684-A128-32C023DE49D0}" dt="2025-07-19T13:52:53.459" v="277" actId="962"/>
        <pc:sldMkLst>
          <pc:docMk/>
          <pc:sldMk cId="3298745354" sldId="409"/>
        </pc:sldMkLst>
        <pc:picChg chg="add mod">
          <ac:chgData name="ÃNGELA IEDA SCHMIDT" userId="acbb1e12053d5b45" providerId="LiveId" clId="{AB4FF10A-03A8-4684-A128-32C023DE49D0}" dt="2025-07-19T13:52:53.459" v="277" actId="962"/>
          <ac:picMkLst>
            <pc:docMk/>
            <pc:sldMk cId="3298745354" sldId="409"/>
            <ac:picMk id="3" creationId="{DE5BDBC3-D692-3C80-E7F4-FC52DD40C4BA}"/>
          </ac:picMkLst>
        </pc:picChg>
      </pc:sldChg>
      <pc:sldChg chg="addSp delSp modSp add mod">
        <pc:chgData name="ÃNGELA IEDA SCHMIDT" userId="acbb1e12053d5b45" providerId="LiveId" clId="{AB4FF10A-03A8-4684-A128-32C023DE49D0}" dt="2025-07-21T12:22:54.103" v="985" actId="962"/>
        <pc:sldMkLst>
          <pc:docMk/>
          <pc:sldMk cId="1807173616" sldId="410"/>
        </pc:sldMkLst>
        <pc:picChg chg="add mod">
          <ac:chgData name="ÃNGELA IEDA SCHMIDT" userId="acbb1e12053d5b45" providerId="LiveId" clId="{AB4FF10A-03A8-4684-A128-32C023DE49D0}" dt="2025-07-21T12:22:54.103" v="985" actId="962"/>
          <ac:picMkLst>
            <pc:docMk/>
            <pc:sldMk cId="1807173616" sldId="410"/>
            <ac:picMk id="4" creationId="{6184674F-B015-B0E3-67C8-646A198CED1C}"/>
          </ac:picMkLst>
        </pc:picChg>
      </pc:sldChg>
      <pc:sldChg chg="addSp modSp add mod">
        <pc:chgData name="ÃNGELA IEDA SCHMIDT" userId="acbb1e12053d5b45" providerId="LiveId" clId="{AB4FF10A-03A8-4684-A128-32C023DE49D0}" dt="2025-07-19T13:53:21.449" v="283" actId="962"/>
        <pc:sldMkLst>
          <pc:docMk/>
          <pc:sldMk cId="376884860" sldId="411"/>
        </pc:sldMkLst>
        <pc:picChg chg="add mod">
          <ac:chgData name="ÃNGELA IEDA SCHMIDT" userId="acbb1e12053d5b45" providerId="LiveId" clId="{AB4FF10A-03A8-4684-A128-32C023DE49D0}" dt="2025-07-19T13:53:21.449" v="283" actId="962"/>
          <ac:picMkLst>
            <pc:docMk/>
            <pc:sldMk cId="376884860" sldId="411"/>
            <ac:picMk id="3" creationId="{96F53FF1-9EA1-A2DA-5036-9CDC1869DD34}"/>
          </ac:picMkLst>
        </pc:picChg>
      </pc:sldChg>
      <pc:sldChg chg="addSp modSp new mod">
        <pc:chgData name="ÃNGELA IEDA SCHMIDT" userId="acbb1e12053d5b45" providerId="LiveId" clId="{AB4FF10A-03A8-4684-A128-32C023DE49D0}" dt="2025-07-19T16:30:24.130" v="857" actId="20577"/>
        <pc:sldMkLst>
          <pc:docMk/>
          <pc:sldMk cId="1661871505" sldId="412"/>
        </pc:sldMkLst>
        <pc:spChg chg="add mod">
          <ac:chgData name="ÃNGELA IEDA SCHMIDT" userId="acbb1e12053d5b45" providerId="LiveId" clId="{AB4FF10A-03A8-4684-A128-32C023DE49D0}" dt="2025-07-19T16:30:24.130" v="857" actId="20577"/>
          <ac:spMkLst>
            <pc:docMk/>
            <pc:sldMk cId="1661871505" sldId="412"/>
            <ac:spMk id="2" creationId="{BAB13697-C21E-8CEA-BB78-56ED4D2E689B}"/>
          </ac:spMkLst>
        </pc:spChg>
      </pc:sldChg>
      <pc:sldChg chg="addSp modSp new mod">
        <pc:chgData name="ÃNGELA IEDA SCHMIDT" userId="acbb1e12053d5b45" providerId="LiveId" clId="{AB4FF10A-03A8-4684-A128-32C023DE49D0}" dt="2025-07-19T16:25:01.738" v="775" actId="20577"/>
        <pc:sldMkLst>
          <pc:docMk/>
          <pc:sldMk cId="3671581398" sldId="413"/>
        </pc:sldMkLst>
        <pc:spChg chg="add mod">
          <ac:chgData name="ÃNGELA IEDA SCHMIDT" userId="acbb1e12053d5b45" providerId="LiveId" clId="{AB4FF10A-03A8-4684-A128-32C023DE49D0}" dt="2025-07-19T16:25:01.738" v="775" actId="20577"/>
          <ac:spMkLst>
            <pc:docMk/>
            <pc:sldMk cId="3671581398" sldId="413"/>
            <ac:spMk id="2" creationId="{4107863D-B930-C816-A86C-03C638A64A0A}"/>
          </ac:spMkLst>
        </pc:spChg>
      </pc:sldChg>
      <pc:sldChg chg="addSp modSp new mod">
        <pc:chgData name="ÃNGELA IEDA SCHMIDT" userId="acbb1e12053d5b45" providerId="LiveId" clId="{AB4FF10A-03A8-4684-A128-32C023DE49D0}" dt="2025-07-19T16:31:30.396" v="858" actId="20577"/>
        <pc:sldMkLst>
          <pc:docMk/>
          <pc:sldMk cId="690729617" sldId="414"/>
        </pc:sldMkLst>
        <pc:spChg chg="add mod">
          <ac:chgData name="ÃNGELA IEDA SCHMIDT" userId="acbb1e12053d5b45" providerId="LiveId" clId="{AB4FF10A-03A8-4684-A128-32C023DE49D0}" dt="2025-07-19T16:31:30.396" v="858" actId="20577"/>
          <ac:spMkLst>
            <pc:docMk/>
            <pc:sldMk cId="690729617" sldId="414"/>
            <ac:spMk id="2" creationId="{52CD1F36-2E56-39D6-3E7D-711FB9A95B72}"/>
          </ac:spMkLst>
        </pc:spChg>
      </pc:sldChg>
      <pc:sldChg chg="addSp delSp modSp new del mod">
        <pc:chgData name="ÃNGELA IEDA SCHMIDT" userId="acbb1e12053d5b45" providerId="LiveId" clId="{AB4FF10A-03A8-4684-A128-32C023DE49D0}" dt="2025-07-21T19:06:30.805" v="1185" actId="47"/>
        <pc:sldMkLst>
          <pc:docMk/>
          <pc:sldMk cId="1678520744" sldId="415"/>
        </pc:sldMkLst>
      </pc:sldChg>
      <pc:sldChg chg="addSp modSp new mod">
        <pc:chgData name="ÃNGELA IEDA SCHMIDT" userId="acbb1e12053d5b45" providerId="LiveId" clId="{AB4FF10A-03A8-4684-A128-32C023DE49D0}" dt="2025-07-21T11:57:31.254" v="907" actId="1076"/>
        <pc:sldMkLst>
          <pc:docMk/>
          <pc:sldMk cId="4265760694" sldId="416"/>
        </pc:sldMkLst>
        <pc:spChg chg="add mod">
          <ac:chgData name="ÃNGELA IEDA SCHMIDT" userId="acbb1e12053d5b45" providerId="LiveId" clId="{AB4FF10A-03A8-4684-A128-32C023DE49D0}" dt="2025-07-21T11:57:31.254" v="907" actId="1076"/>
          <ac:spMkLst>
            <pc:docMk/>
            <pc:sldMk cId="4265760694" sldId="416"/>
            <ac:spMk id="3" creationId="{0D87FA4D-0FDF-8FD0-7B37-54082FFC1413}"/>
          </ac:spMkLst>
        </pc:spChg>
      </pc:sldChg>
      <pc:sldChg chg="addSp modSp new mod">
        <pc:chgData name="ÃNGELA IEDA SCHMIDT" userId="acbb1e12053d5b45" providerId="LiveId" clId="{AB4FF10A-03A8-4684-A128-32C023DE49D0}" dt="2025-07-21T12:10:02.751" v="924" actId="1076"/>
        <pc:sldMkLst>
          <pc:docMk/>
          <pc:sldMk cId="3291606808" sldId="417"/>
        </pc:sldMkLst>
        <pc:spChg chg="add mod">
          <ac:chgData name="ÃNGELA IEDA SCHMIDT" userId="acbb1e12053d5b45" providerId="LiveId" clId="{AB4FF10A-03A8-4684-A128-32C023DE49D0}" dt="2025-07-21T12:10:02.751" v="924" actId="1076"/>
          <ac:spMkLst>
            <pc:docMk/>
            <pc:sldMk cId="3291606808" sldId="417"/>
            <ac:spMk id="3" creationId="{F9BA0C03-3B5B-49A0-BF8D-57798CCB9ABF}"/>
          </ac:spMkLst>
        </pc:spChg>
      </pc:sldChg>
      <pc:sldChg chg="addSp modSp new mod">
        <pc:chgData name="ÃNGELA IEDA SCHMIDT" userId="acbb1e12053d5b45" providerId="LiveId" clId="{AB4FF10A-03A8-4684-A128-32C023DE49D0}" dt="2025-07-21T12:13:59.287" v="953" actId="20577"/>
        <pc:sldMkLst>
          <pc:docMk/>
          <pc:sldMk cId="4178851159" sldId="418"/>
        </pc:sldMkLst>
        <pc:spChg chg="add mod">
          <ac:chgData name="ÃNGELA IEDA SCHMIDT" userId="acbb1e12053d5b45" providerId="LiveId" clId="{AB4FF10A-03A8-4684-A128-32C023DE49D0}" dt="2025-07-21T12:13:59.287" v="953" actId="20577"/>
          <ac:spMkLst>
            <pc:docMk/>
            <pc:sldMk cId="4178851159" sldId="418"/>
            <ac:spMk id="3" creationId="{E35F7D5D-A448-9900-6972-C2F95AAA943E}"/>
          </ac:spMkLst>
        </pc:spChg>
      </pc:sldChg>
      <pc:sldChg chg="addSp modSp new mod">
        <pc:chgData name="ÃNGELA IEDA SCHMIDT" userId="acbb1e12053d5b45" providerId="LiveId" clId="{AB4FF10A-03A8-4684-A128-32C023DE49D0}" dt="2025-07-21T12:18:00.491" v="974" actId="1076"/>
        <pc:sldMkLst>
          <pc:docMk/>
          <pc:sldMk cId="3603304116" sldId="419"/>
        </pc:sldMkLst>
        <pc:spChg chg="add mod">
          <ac:chgData name="ÃNGELA IEDA SCHMIDT" userId="acbb1e12053d5b45" providerId="LiveId" clId="{AB4FF10A-03A8-4684-A128-32C023DE49D0}" dt="2025-07-21T12:18:00.491" v="974" actId="1076"/>
          <ac:spMkLst>
            <pc:docMk/>
            <pc:sldMk cId="3603304116" sldId="419"/>
            <ac:spMk id="3" creationId="{467C4AD2-C7EA-B692-B6C5-A81EEADDC373}"/>
          </ac:spMkLst>
        </pc:spChg>
      </pc:sldChg>
      <pc:sldChg chg="addSp modSp new mod">
        <pc:chgData name="ÃNGELA IEDA SCHMIDT" userId="acbb1e12053d5b45" providerId="LiveId" clId="{AB4FF10A-03A8-4684-A128-32C023DE49D0}" dt="2025-07-21T12:25:44.157" v="1004" actId="20577"/>
        <pc:sldMkLst>
          <pc:docMk/>
          <pc:sldMk cId="1286496715" sldId="420"/>
        </pc:sldMkLst>
        <pc:spChg chg="add mod">
          <ac:chgData name="ÃNGELA IEDA SCHMIDT" userId="acbb1e12053d5b45" providerId="LiveId" clId="{AB4FF10A-03A8-4684-A128-32C023DE49D0}" dt="2025-07-21T12:25:44.157" v="1004" actId="20577"/>
          <ac:spMkLst>
            <pc:docMk/>
            <pc:sldMk cId="1286496715" sldId="420"/>
            <ac:spMk id="3" creationId="{23F0AE75-341C-DCFB-B88D-539D1D9542E3}"/>
          </ac:spMkLst>
        </pc:spChg>
      </pc:sldChg>
      <pc:sldChg chg="addSp modSp new mod">
        <pc:chgData name="ÃNGELA IEDA SCHMIDT" userId="acbb1e12053d5b45" providerId="LiveId" clId="{AB4FF10A-03A8-4684-A128-32C023DE49D0}" dt="2025-07-21T12:29:03.426" v="1020" actId="1076"/>
        <pc:sldMkLst>
          <pc:docMk/>
          <pc:sldMk cId="3514599011" sldId="421"/>
        </pc:sldMkLst>
        <pc:spChg chg="add mod">
          <ac:chgData name="ÃNGELA IEDA SCHMIDT" userId="acbb1e12053d5b45" providerId="LiveId" clId="{AB4FF10A-03A8-4684-A128-32C023DE49D0}" dt="2025-07-21T12:29:03.426" v="1020" actId="1076"/>
          <ac:spMkLst>
            <pc:docMk/>
            <pc:sldMk cId="3514599011" sldId="421"/>
            <ac:spMk id="3" creationId="{140F743E-0970-D0FB-B586-B3DB94664DF7}"/>
          </ac:spMkLst>
        </pc:spChg>
      </pc:sldChg>
      <pc:sldChg chg="new del">
        <pc:chgData name="ÃNGELA IEDA SCHMIDT" userId="acbb1e12053d5b45" providerId="LiveId" clId="{AB4FF10A-03A8-4684-A128-32C023DE49D0}" dt="2025-07-21T18:57:29.108" v="1184" actId="47"/>
        <pc:sldMkLst>
          <pc:docMk/>
          <pc:sldMk cId="1594714499" sldId="422"/>
        </pc:sldMkLst>
      </pc:sldChg>
      <pc:sldChg chg="new del">
        <pc:chgData name="ÃNGELA IEDA SCHMIDT" userId="acbb1e12053d5b45" providerId="LiveId" clId="{AB4FF10A-03A8-4684-A128-32C023DE49D0}" dt="2025-07-21T12:36:44.785" v="1031" actId="47"/>
        <pc:sldMkLst>
          <pc:docMk/>
          <pc:sldMk cId="3386433773" sldId="423"/>
        </pc:sldMkLst>
      </pc:sldChg>
      <pc:sldChg chg="addSp modSp new mod">
        <pc:chgData name="ÃNGELA IEDA SCHMIDT" userId="acbb1e12053d5b45" providerId="LiveId" clId="{AB4FF10A-03A8-4684-A128-32C023DE49D0}" dt="2025-07-21T12:38:29.220" v="1051" actId="20577"/>
        <pc:sldMkLst>
          <pc:docMk/>
          <pc:sldMk cId="3794268078" sldId="423"/>
        </pc:sldMkLst>
        <pc:spChg chg="add mod">
          <ac:chgData name="ÃNGELA IEDA SCHMIDT" userId="acbb1e12053d5b45" providerId="LiveId" clId="{AB4FF10A-03A8-4684-A128-32C023DE49D0}" dt="2025-07-21T12:38:29.220" v="1051" actId="20577"/>
          <ac:spMkLst>
            <pc:docMk/>
            <pc:sldMk cId="3794268078" sldId="423"/>
            <ac:spMk id="3" creationId="{59B29841-CD3D-67AC-4243-2D776FE3739C}"/>
          </ac:spMkLst>
        </pc:spChg>
      </pc:sldChg>
      <pc:sldChg chg="addSp modSp new mod">
        <pc:chgData name="ÃNGELA IEDA SCHMIDT" userId="acbb1e12053d5b45" providerId="LiveId" clId="{AB4FF10A-03A8-4684-A128-32C023DE49D0}" dt="2025-07-21T12:40:15.816" v="1065" actId="20577"/>
        <pc:sldMkLst>
          <pc:docMk/>
          <pc:sldMk cId="3904445575" sldId="424"/>
        </pc:sldMkLst>
        <pc:spChg chg="add mod">
          <ac:chgData name="ÃNGELA IEDA SCHMIDT" userId="acbb1e12053d5b45" providerId="LiveId" clId="{AB4FF10A-03A8-4684-A128-32C023DE49D0}" dt="2025-07-21T12:40:15.816" v="1065" actId="20577"/>
          <ac:spMkLst>
            <pc:docMk/>
            <pc:sldMk cId="3904445575" sldId="424"/>
            <ac:spMk id="3" creationId="{FC20F24E-59E5-D98F-2A6F-5ABF9D09BA25}"/>
          </ac:spMkLst>
        </pc:spChg>
      </pc:sldChg>
      <pc:sldChg chg="addSp modSp new mod">
        <pc:chgData name="ÃNGELA IEDA SCHMIDT" userId="acbb1e12053d5b45" providerId="LiveId" clId="{AB4FF10A-03A8-4684-A128-32C023DE49D0}" dt="2025-07-21T12:58:09.496" v="1177" actId="20577"/>
        <pc:sldMkLst>
          <pc:docMk/>
          <pc:sldMk cId="4105944266" sldId="425"/>
        </pc:sldMkLst>
        <pc:spChg chg="add mod">
          <ac:chgData name="ÃNGELA IEDA SCHMIDT" userId="acbb1e12053d5b45" providerId="LiveId" clId="{AB4FF10A-03A8-4684-A128-32C023DE49D0}" dt="2025-07-21T12:58:09.496" v="1177" actId="20577"/>
          <ac:spMkLst>
            <pc:docMk/>
            <pc:sldMk cId="4105944266" sldId="425"/>
            <ac:spMk id="3" creationId="{0DF35BEC-14DD-26FD-ADC2-46CAB09520C7}"/>
          </ac:spMkLst>
        </pc:spChg>
      </pc:sldChg>
      <pc:sldChg chg="addSp modSp new mod">
        <pc:chgData name="ÃNGELA IEDA SCHMIDT" userId="acbb1e12053d5b45" providerId="LiveId" clId="{AB4FF10A-03A8-4684-A128-32C023DE49D0}" dt="2025-07-21T12:48:38.397" v="1112" actId="20577"/>
        <pc:sldMkLst>
          <pc:docMk/>
          <pc:sldMk cId="1578552659" sldId="426"/>
        </pc:sldMkLst>
        <pc:spChg chg="add mod">
          <ac:chgData name="ÃNGELA IEDA SCHMIDT" userId="acbb1e12053d5b45" providerId="LiveId" clId="{AB4FF10A-03A8-4684-A128-32C023DE49D0}" dt="2025-07-21T12:48:38.397" v="1112" actId="20577"/>
          <ac:spMkLst>
            <pc:docMk/>
            <pc:sldMk cId="1578552659" sldId="426"/>
            <ac:spMk id="3" creationId="{48D35C94-F5D0-7B1C-1FB1-79E429DC7D15}"/>
          </ac:spMkLst>
        </pc:spChg>
      </pc:sldChg>
      <pc:sldChg chg="addSp modSp new mod">
        <pc:chgData name="ÃNGELA IEDA SCHMIDT" userId="acbb1e12053d5b45" providerId="LiveId" clId="{AB4FF10A-03A8-4684-A128-32C023DE49D0}" dt="2025-07-21T12:51:35.067" v="1129" actId="123"/>
        <pc:sldMkLst>
          <pc:docMk/>
          <pc:sldMk cId="4173273885" sldId="427"/>
        </pc:sldMkLst>
        <pc:spChg chg="add mod">
          <ac:chgData name="ÃNGELA IEDA SCHMIDT" userId="acbb1e12053d5b45" providerId="LiveId" clId="{AB4FF10A-03A8-4684-A128-32C023DE49D0}" dt="2025-07-21T12:51:35.067" v="1129" actId="123"/>
          <ac:spMkLst>
            <pc:docMk/>
            <pc:sldMk cId="4173273885" sldId="427"/>
            <ac:spMk id="3" creationId="{11409F72-BE7F-5716-1F3E-BA6F20BBCA8C}"/>
          </ac:spMkLst>
        </pc:spChg>
      </pc:sldChg>
      <pc:sldChg chg="addSp modSp new mod">
        <pc:chgData name="ÃNGELA IEDA SCHMIDT" userId="acbb1e12053d5b45" providerId="LiveId" clId="{AB4FF10A-03A8-4684-A128-32C023DE49D0}" dt="2025-07-21T12:54:19.579" v="1154" actId="123"/>
        <pc:sldMkLst>
          <pc:docMk/>
          <pc:sldMk cId="2940763359" sldId="428"/>
        </pc:sldMkLst>
        <pc:spChg chg="add mod">
          <ac:chgData name="ÃNGELA IEDA SCHMIDT" userId="acbb1e12053d5b45" providerId="LiveId" clId="{AB4FF10A-03A8-4684-A128-32C023DE49D0}" dt="2025-07-21T12:54:19.579" v="1154" actId="123"/>
          <ac:spMkLst>
            <pc:docMk/>
            <pc:sldMk cId="2940763359" sldId="428"/>
            <ac:spMk id="3" creationId="{1BB095A2-B98F-DCD0-5731-1557FCB73CB3}"/>
          </ac:spMkLst>
        </pc:spChg>
      </pc:sldChg>
      <pc:sldChg chg="addSp modSp new mod">
        <pc:chgData name="ÃNGELA IEDA SCHMIDT" userId="acbb1e12053d5b45" providerId="LiveId" clId="{AB4FF10A-03A8-4684-A128-32C023DE49D0}" dt="2025-07-21T12:56:41.817" v="1176" actId="1076"/>
        <pc:sldMkLst>
          <pc:docMk/>
          <pc:sldMk cId="589697090" sldId="429"/>
        </pc:sldMkLst>
        <pc:spChg chg="add mod">
          <ac:chgData name="ÃNGELA IEDA SCHMIDT" userId="acbb1e12053d5b45" providerId="LiveId" clId="{AB4FF10A-03A8-4684-A128-32C023DE49D0}" dt="2025-07-21T12:56:41.817" v="1176" actId="1076"/>
          <ac:spMkLst>
            <pc:docMk/>
            <pc:sldMk cId="589697090" sldId="429"/>
            <ac:spMk id="3" creationId="{8915FC7A-9E19-30F4-110E-B4BB9D0DACA1}"/>
          </ac:spMkLst>
        </pc:spChg>
      </pc:sldChg>
      <pc:sldChg chg="del">
        <pc:chgData name="ÃNGELA IEDA SCHMIDT" userId="acbb1e12053d5b45" providerId="LiveId" clId="{AB4FF10A-03A8-4684-A128-32C023DE49D0}" dt="2025-07-26T20:20:12.743" v="1186" actId="2696"/>
        <pc:sldMkLst>
          <pc:docMk/>
          <pc:sldMk cId="2113776578" sldId="430"/>
        </pc:sldMkLst>
      </pc:sldChg>
      <pc:sldChg chg="del">
        <pc:chgData name="ÃNGELA IEDA SCHMIDT" userId="acbb1e12053d5b45" providerId="LiveId" clId="{AB4FF10A-03A8-4684-A128-32C023DE49D0}" dt="2025-07-26T20:20:12.743" v="1186" actId="2696"/>
        <pc:sldMkLst>
          <pc:docMk/>
          <pc:sldMk cId="2262893899" sldId="431"/>
        </pc:sldMkLst>
      </pc:sldChg>
      <pc:sldChg chg="del">
        <pc:chgData name="ÃNGELA IEDA SCHMIDT" userId="acbb1e12053d5b45" providerId="LiveId" clId="{AB4FF10A-03A8-4684-A128-32C023DE49D0}" dt="2025-07-26T20:20:12.743" v="1186" actId="2696"/>
        <pc:sldMkLst>
          <pc:docMk/>
          <pc:sldMk cId="3561157528" sldId="432"/>
        </pc:sldMkLst>
      </pc:sldChg>
      <pc:sldChg chg="del">
        <pc:chgData name="ÃNGELA IEDA SCHMIDT" userId="acbb1e12053d5b45" providerId="LiveId" clId="{AB4FF10A-03A8-4684-A128-32C023DE49D0}" dt="2025-07-26T20:20:12.743" v="1186" actId="2696"/>
        <pc:sldMkLst>
          <pc:docMk/>
          <pc:sldMk cId="780124790" sldId="433"/>
        </pc:sldMkLst>
      </pc:sldChg>
      <pc:sldChg chg="del">
        <pc:chgData name="ÃNGELA IEDA SCHMIDT" userId="acbb1e12053d5b45" providerId="LiveId" clId="{AB4FF10A-03A8-4684-A128-32C023DE49D0}" dt="2025-07-26T20:20:12.743" v="1186" actId="2696"/>
        <pc:sldMkLst>
          <pc:docMk/>
          <pc:sldMk cId="223016671" sldId="434"/>
        </pc:sldMkLst>
      </pc:sldChg>
      <pc:sldChg chg="del">
        <pc:chgData name="ÃNGELA IEDA SCHMIDT" userId="acbb1e12053d5b45" providerId="LiveId" clId="{AB4FF10A-03A8-4684-A128-32C023DE49D0}" dt="2025-07-26T20:20:12.743" v="1186" actId="2696"/>
        <pc:sldMkLst>
          <pc:docMk/>
          <pc:sldMk cId="3814665849" sldId="435"/>
        </pc:sldMkLst>
      </pc:sldChg>
      <pc:sldMasterChg chg="modSp modSldLayout">
        <pc:chgData name="ÃNGELA IEDA SCHMIDT" userId="acbb1e12053d5b45" providerId="LiveId" clId="{AB4FF10A-03A8-4684-A128-32C023DE49D0}" dt="2025-07-19T12:08:38.906" v="1"/>
        <pc:sldMasterMkLst>
          <pc:docMk/>
          <pc:sldMasterMk cId="1277702788" sldId="2147483648"/>
        </pc:sldMasterMkLst>
        <pc:sldLayoutChg chg="modSp">
          <pc:chgData name="ÃNGELA IEDA SCHMIDT" userId="acbb1e12053d5b45" providerId="LiveId" clId="{AB4FF10A-03A8-4684-A128-32C023DE49D0}" dt="2025-07-19T12:08:38.906" v="1"/>
          <pc:sldLayoutMkLst>
            <pc:docMk/>
            <pc:sldMasterMk cId="1277702788" sldId="2147483648"/>
            <pc:sldLayoutMk cId="522826891" sldId="2147483649"/>
          </pc:sldLayoutMkLst>
        </pc:sldLayoutChg>
        <pc:sldLayoutChg chg="modSp">
          <pc:chgData name="ÃNGELA IEDA SCHMIDT" userId="acbb1e12053d5b45" providerId="LiveId" clId="{AB4FF10A-03A8-4684-A128-32C023DE49D0}" dt="2025-07-19T12:08:38.906" v="1"/>
          <pc:sldLayoutMkLst>
            <pc:docMk/>
            <pc:sldMasterMk cId="1277702788" sldId="2147483648"/>
            <pc:sldLayoutMk cId="2189093839" sldId="2147483651"/>
          </pc:sldLayoutMkLst>
        </pc:sldLayoutChg>
        <pc:sldLayoutChg chg="modSp">
          <pc:chgData name="ÃNGELA IEDA SCHMIDT" userId="acbb1e12053d5b45" providerId="LiveId" clId="{AB4FF10A-03A8-4684-A128-32C023DE49D0}" dt="2025-07-19T12:08:38.906" v="1"/>
          <pc:sldLayoutMkLst>
            <pc:docMk/>
            <pc:sldMasterMk cId="1277702788" sldId="2147483648"/>
            <pc:sldLayoutMk cId="2857093698" sldId="2147483652"/>
          </pc:sldLayoutMkLst>
        </pc:sldLayoutChg>
        <pc:sldLayoutChg chg="modSp">
          <pc:chgData name="ÃNGELA IEDA SCHMIDT" userId="acbb1e12053d5b45" providerId="LiveId" clId="{AB4FF10A-03A8-4684-A128-32C023DE49D0}" dt="2025-07-19T12:08:38.906" v="1"/>
          <pc:sldLayoutMkLst>
            <pc:docMk/>
            <pc:sldMasterMk cId="1277702788" sldId="2147483648"/>
            <pc:sldLayoutMk cId="3591090348" sldId="2147483653"/>
          </pc:sldLayoutMkLst>
        </pc:sldLayoutChg>
        <pc:sldLayoutChg chg="modSp">
          <pc:chgData name="ÃNGELA IEDA SCHMIDT" userId="acbb1e12053d5b45" providerId="LiveId" clId="{AB4FF10A-03A8-4684-A128-32C023DE49D0}" dt="2025-07-19T12:08:38.906" v="1"/>
          <pc:sldLayoutMkLst>
            <pc:docMk/>
            <pc:sldMasterMk cId="1277702788" sldId="2147483648"/>
            <pc:sldLayoutMk cId="603465384" sldId="2147483656"/>
          </pc:sldLayoutMkLst>
        </pc:sldLayoutChg>
        <pc:sldLayoutChg chg="modSp">
          <pc:chgData name="ÃNGELA IEDA SCHMIDT" userId="acbb1e12053d5b45" providerId="LiveId" clId="{AB4FF10A-03A8-4684-A128-32C023DE49D0}" dt="2025-07-19T12:08:38.906" v="1"/>
          <pc:sldLayoutMkLst>
            <pc:docMk/>
            <pc:sldMasterMk cId="1277702788" sldId="2147483648"/>
            <pc:sldLayoutMk cId="115511426" sldId="2147483657"/>
          </pc:sldLayoutMkLst>
        </pc:sldLayoutChg>
        <pc:sldLayoutChg chg="modSp">
          <pc:chgData name="ÃNGELA IEDA SCHMIDT" userId="acbb1e12053d5b45" providerId="LiveId" clId="{AB4FF10A-03A8-4684-A128-32C023DE49D0}" dt="2025-07-19T12:08:38.906" v="1"/>
          <pc:sldLayoutMkLst>
            <pc:docMk/>
            <pc:sldMasterMk cId="1277702788" sldId="2147483648"/>
            <pc:sldLayoutMk cId="2822922276" sldId="2147483659"/>
          </pc:sldLayoutMkLst>
        </pc:sldLayoutChg>
      </pc:sldMasterChg>
      <pc:sldMasterChg chg="del delSldLayout">
        <pc:chgData name="ÃNGELA IEDA SCHMIDT" userId="acbb1e12053d5b45" providerId="LiveId" clId="{AB4FF10A-03A8-4684-A128-32C023DE49D0}" dt="2025-07-19T12:20:21.853" v="8" actId="47"/>
        <pc:sldMasterMkLst>
          <pc:docMk/>
          <pc:sldMasterMk cId="3401221570" sldId="2147483660"/>
        </pc:sldMasterMkLst>
        <pc:sldLayoutChg chg="del">
          <pc:chgData name="ÃNGELA IEDA SCHMIDT" userId="acbb1e12053d5b45" providerId="LiveId" clId="{AB4FF10A-03A8-4684-A128-32C023DE49D0}" dt="2025-07-19T12:20:21.853" v="8" actId="47"/>
          <pc:sldLayoutMkLst>
            <pc:docMk/>
            <pc:sldMasterMk cId="3401221570" sldId="2147483660"/>
            <pc:sldLayoutMk cId="3903245591" sldId="2147483661"/>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1680111700" sldId="2147483662"/>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82401180" sldId="2147483663"/>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1423626579" sldId="2147483664"/>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370048199" sldId="2147483665"/>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3884154636" sldId="2147483666"/>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1873979898" sldId="2147483667"/>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1047701185" sldId="2147483668"/>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2601699846" sldId="2147483669"/>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853117065" sldId="2147483670"/>
          </pc:sldLayoutMkLst>
        </pc:sldLayoutChg>
        <pc:sldLayoutChg chg="del">
          <pc:chgData name="ÃNGELA IEDA SCHMIDT" userId="acbb1e12053d5b45" providerId="LiveId" clId="{AB4FF10A-03A8-4684-A128-32C023DE49D0}" dt="2025-07-19T12:20:21.853" v="8" actId="47"/>
          <pc:sldLayoutMkLst>
            <pc:docMk/>
            <pc:sldMasterMk cId="3401221570" sldId="2147483660"/>
            <pc:sldLayoutMk cId="2021894103" sldId="2147483671"/>
          </pc:sldLayoutMkLst>
        </pc:sldLayoutChg>
      </pc:sldMasterChg>
      <pc:sldMasterChg chg="setBg modSldLayout">
        <pc:chgData name="ÃNGELA IEDA SCHMIDT" userId="acbb1e12053d5b45" providerId="LiveId" clId="{AB4FF10A-03A8-4684-A128-32C023DE49D0}" dt="2025-07-19T14:09:58.579" v="292"/>
        <pc:sldMasterMkLst>
          <pc:docMk/>
          <pc:sldMasterMk cId="561907484" sldId="2147483672"/>
        </pc:sldMasterMkLst>
        <pc:sldLayoutChg chg="setBg">
          <pc:chgData name="ÃNGELA IEDA SCHMIDT" userId="acbb1e12053d5b45" providerId="LiveId" clId="{AB4FF10A-03A8-4684-A128-32C023DE49D0}" dt="2025-07-19T14:09:58.579" v="292"/>
          <pc:sldLayoutMkLst>
            <pc:docMk/>
            <pc:sldMasterMk cId="561907484" sldId="2147483672"/>
            <pc:sldLayoutMk cId="3471042799" sldId="2147483673"/>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3721822144" sldId="2147483674"/>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1765457297" sldId="2147483675"/>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3790359438" sldId="2147483676"/>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1501520900" sldId="2147483677"/>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2230441152" sldId="2147483678"/>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874543995" sldId="2147483679"/>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919245132" sldId="2147483680"/>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2677716431" sldId="2147483681"/>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2896133413" sldId="2147483682"/>
          </pc:sldLayoutMkLst>
        </pc:sldLayoutChg>
        <pc:sldLayoutChg chg="setBg">
          <pc:chgData name="ÃNGELA IEDA SCHMIDT" userId="acbb1e12053d5b45" providerId="LiveId" clId="{AB4FF10A-03A8-4684-A128-32C023DE49D0}" dt="2025-07-19T14:09:58.579" v="292"/>
          <pc:sldLayoutMkLst>
            <pc:docMk/>
            <pc:sldMasterMk cId="561907484" sldId="2147483672"/>
            <pc:sldLayoutMk cId="1469132084" sldId="2147483683"/>
          </pc:sldLayoutMkLst>
        </pc:sldLayoutChg>
      </pc:sldMasterChg>
      <pc:sldMasterChg chg="del delSldLayout">
        <pc:chgData name="ÃNGELA IEDA SCHMIDT" userId="acbb1e12053d5b45" providerId="LiveId" clId="{AB4FF10A-03A8-4684-A128-32C023DE49D0}" dt="2025-07-26T20:20:12.743" v="1186" actId="2696"/>
        <pc:sldMasterMkLst>
          <pc:docMk/>
          <pc:sldMasterMk cId="1055551184" sldId="2147483708"/>
        </pc:sldMasterMkLst>
        <pc:sldLayoutChg chg="del">
          <pc:chgData name="ÃNGELA IEDA SCHMIDT" userId="acbb1e12053d5b45" providerId="LiveId" clId="{AB4FF10A-03A8-4684-A128-32C023DE49D0}" dt="2025-07-26T20:20:12.743" v="1186" actId="2696"/>
          <pc:sldLayoutMkLst>
            <pc:docMk/>
            <pc:sldMasterMk cId="1055551184" sldId="2147483708"/>
            <pc:sldLayoutMk cId="575040738" sldId="2147483709"/>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2225210263" sldId="2147483710"/>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3602579905" sldId="2147483711"/>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4140972697" sldId="2147483712"/>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1191765014" sldId="2147483713"/>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501228630" sldId="2147483714"/>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4235566905" sldId="2147483715"/>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2658323935" sldId="2147483716"/>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3528449541" sldId="2147483717"/>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2811904044" sldId="2147483718"/>
          </pc:sldLayoutMkLst>
        </pc:sldLayoutChg>
        <pc:sldLayoutChg chg="del">
          <pc:chgData name="ÃNGELA IEDA SCHMIDT" userId="acbb1e12053d5b45" providerId="LiveId" clId="{AB4FF10A-03A8-4684-A128-32C023DE49D0}" dt="2025-07-26T20:20:12.743" v="1186" actId="2696"/>
          <pc:sldLayoutMkLst>
            <pc:docMk/>
            <pc:sldMasterMk cId="1055551184" sldId="2147483708"/>
            <pc:sldLayoutMk cId="2703097723" sldId="2147483719"/>
          </pc:sldLayoutMkLst>
        </pc:sldLayoutChg>
      </pc:sldMasterChg>
      <pc:sldMasterChg chg="del delSldLayout">
        <pc:chgData name="ÃNGELA IEDA SCHMIDT" userId="acbb1e12053d5b45" providerId="LiveId" clId="{AB4FF10A-03A8-4684-A128-32C023DE49D0}" dt="2025-07-26T20:20:12.743" v="1186" actId="2696"/>
        <pc:sldMasterMkLst>
          <pc:docMk/>
          <pc:sldMasterMk cId="510549682" sldId="2147483720"/>
        </pc:sldMasterMkLst>
        <pc:sldLayoutChg chg="del">
          <pc:chgData name="ÃNGELA IEDA SCHMIDT" userId="acbb1e12053d5b45" providerId="LiveId" clId="{AB4FF10A-03A8-4684-A128-32C023DE49D0}" dt="2025-07-26T20:20:12.743" v="1186" actId="2696"/>
          <pc:sldLayoutMkLst>
            <pc:docMk/>
            <pc:sldMasterMk cId="510549682" sldId="2147483720"/>
            <pc:sldLayoutMk cId="3724185991" sldId="2147483721"/>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2812372208" sldId="2147483722"/>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263102995" sldId="2147483723"/>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158604514" sldId="2147483724"/>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1484947340" sldId="2147483725"/>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2649588552" sldId="2147483726"/>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840151003" sldId="2147483727"/>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3602716058" sldId="2147483728"/>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674487527" sldId="2147483729"/>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247648981" sldId="2147483730"/>
          </pc:sldLayoutMkLst>
        </pc:sldLayoutChg>
        <pc:sldLayoutChg chg="del">
          <pc:chgData name="ÃNGELA IEDA SCHMIDT" userId="acbb1e12053d5b45" providerId="LiveId" clId="{AB4FF10A-03A8-4684-A128-32C023DE49D0}" dt="2025-07-26T20:20:12.743" v="1186" actId="2696"/>
          <pc:sldLayoutMkLst>
            <pc:docMk/>
            <pc:sldMasterMk cId="510549682" sldId="2147483720"/>
            <pc:sldLayoutMk cId="1075194346" sldId="2147483731"/>
          </pc:sldLayoutMkLst>
        </pc:sldLayoutChg>
      </pc:sldMasterChg>
    </pc:docChg>
  </pc:docChgLst>
  <pc:docChgLst>
    <pc:chgData name="ÃNGELA IEDA SCHMIDT" userId="acbb1e12053d5b45" providerId="LiveId" clId="{A462D538-90FF-43B7-8816-E0A5E8347C8D}"/>
    <pc:docChg chg="undo custSel addSld delSld modSld sldOrd modMainMaster">
      <pc:chgData name="ÃNGELA IEDA SCHMIDT" userId="acbb1e12053d5b45" providerId="LiveId" clId="{A462D538-90FF-43B7-8816-E0A5E8347C8D}" dt="2025-07-24T16:10:39.046" v="413"/>
      <pc:docMkLst>
        <pc:docMk/>
      </pc:docMkLst>
      <pc:sldChg chg="modSp add mod ord">
        <pc:chgData name="ÃNGELA IEDA SCHMIDT" userId="acbb1e12053d5b45" providerId="LiveId" clId="{A462D538-90FF-43B7-8816-E0A5E8347C8D}" dt="2025-07-23T21:39:47.776" v="85" actId="207"/>
        <pc:sldMkLst>
          <pc:docMk/>
          <pc:sldMk cId="186167944" sldId="262"/>
        </pc:sldMkLst>
      </pc:sldChg>
      <pc:sldChg chg="addSp modSp mod setBg">
        <pc:chgData name="ÃNGELA IEDA SCHMIDT" userId="acbb1e12053d5b45" providerId="LiveId" clId="{A462D538-90FF-43B7-8816-E0A5E8347C8D}" dt="2025-07-24T01:13:49.284" v="104" actId="1076"/>
        <pc:sldMkLst>
          <pc:docMk/>
          <pc:sldMk cId="1304807973" sldId="263"/>
        </pc:sldMkLst>
        <pc:picChg chg="mod">
          <ac:chgData name="ÃNGELA IEDA SCHMIDT" userId="acbb1e12053d5b45" providerId="LiveId" clId="{A462D538-90FF-43B7-8816-E0A5E8347C8D}" dt="2025-07-24T01:13:29.674" v="101" actId="1076"/>
          <ac:picMkLst>
            <pc:docMk/>
            <pc:sldMk cId="1304807973" sldId="263"/>
            <ac:picMk id="2" creationId="{228E574D-7143-ADAE-1F5D-8D46B43649D1}"/>
          </ac:picMkLst>
        </pc:picChg>
        <pc:picChg chg="add mod">
          <ac:chgData name="ÃNGELA IEDA SCHMIDT" userId="acbb1e12053d5b45" providerId="LiveId" clId="{A462D538-90FF-43B7-8816-E0A5E8347C8D}" dt="2025-07-24T01:13:49.284" v="104" actId="1076"/>
          <ac:picMkLst>
            <pc:docMk/>
            <pc:sldMk cId="1304807973" sldId="263"/>
            <ac:picMk id="4" creationId="{EC505424-76EB-F586-A7CA-D56A4782E274}"/>
          </ac:picMkLst>
        </pc:picChg>
      </pc:sldChg>
      <pc:sldChg chg="delSp modSp del mod ord">
        <pc:chgData name="ÃNGELA IEDA SCHMIDT" userId="acbb1e12053d5b45" providerId="LiveId" clId="{A462D538-90FF-43B7-8816-E0A5E8347C8D}" dt="2025-07-23T19:56:54.030" v="58" actId="47"/>
        <pc:sldMkLst>
          <pc:docMk/>
          <pc:sldMk cId="2786170046" sldId="264"/>
        </pc:sldMkLst>
      </pc:sldChg>
      <pc:sldChg chg="add">
        <pc:chgData name="ÃNGELA IEDA SCHMIDT" userId="acbb1e12053d5b45" providerId="LiveId" clId="{A462D538-90FF-43B7-8816-E0A5E8347C8D}" dt="2025-07-23T19:54:58.768" v="55"/>
        <pc:sldMkLst>
          <pc:docMk/>
          <pc:sldMk cId="2899057556" sldId="273"/>
        </pc:sldMkLst>
      </pc:sldChg>
      <pc:sldChg chg="add">
        <pc:chgData name="ÃNGELA IEDA SCHMIDT" userId="acbb1e12053d5b45" providerId="LiveId" clId="{A462D538-90FF-43B7-8816-E0A5E8347C8D}" dt="2025-07-23T19:54:58.768" v="55"/>
        <pc:sldMkLst>
          <pc:docMk/>
          <pc:sldMk cId="3279494950" sldId="276"/>
        </pc:sldMkLst>
      </pc:sldChg>
      <pc:sldChg chg="add">
        <pc:chgData name="ÃNGELA IEDA SCHMIDT" userId="acbb1e12053d5b45" providerId="LiveId" clId="{A462D538-90FF-43B7-8816-E0A5E8347C8D}" dt="2025-07-23T19:54:58.768" v="55"/>
        <pc:sldMkLst>
          <pc:docMk/>
          <pc:sldMk cId="400663283" sldId="277"/>
        </pc:sldMkLst>
      </pc:sldChg>
      <pc:sldChg chg="add">
        <pc:chgData name="ÃNGELA IEDA SCHMIDT" userId="acbb1e12053d5b45" providerId="LiveId" clId="{A462D538-90FF-43B7-8816-E0A5E8347C8D}" dt="2025-07-23T19:54:58.768" v="55"/>
        <pc:sldMkLst>
          <pc:docMk/>
          <pc:sldMk cId="2248964204" sldId="285"/>
        </pc:sldMkLst>
      </pc:sldChg>
      <pc:sldChg chg="modSp add mod ord">
        <pc:chgData name="ÃNGELA IEDA SCHMIDT" userId="acbb1e12053d5b45" providerId="LiveId" clId="{A462D538-90FF-43B7-8816-E0A5E8347C8D}" dt="2025-07-23T23:00:01.890" v="92"/>
        <pc:sldMkLst>
          <pc:docMk/>
          <pc:sldMk cId="2125091459" sldId="297"/>
        </pc:sldMkLst>
      </pc:sldChg>
      <pc:sldChg chg="addSp modSp">
        <pc:chgData name="ÃNGELA IEDA SCHMIDT" userId="acbb1e12053d5b45" providerId="LiveId" clId="{A462D538-90FF-43B7-8816-E0A5E8347C8D}" dt="2025-07-23T14:30:25.084" v="17" actId="164"/>
        <pc:sldMkLst>
          <pc:docMk/>
          <pc:sldMk cId="2053436825" sldId="398"/>
        </pc:sldMkLst>
        <pc:grpChg chg="add mod">
          <ac:chgData name="ÃNGELA IEDA SCHMIDT" userId="acbb1e12053d5b45" providerId="LiveId" clId="{A462D538-90FF-43B7-8816-E0A5E8347C8D}" dt="2025-07-23T14:30:25.084" v="17" actId="164"/>
          <ac:grpSpMkLst>
            <pc:docMk/>
            <pc:sldMk cId="2053436825" sldId="398"/>
            <ac:grpSpMk id="2" creationId="{F5C2BD68-79E0-BFC5-47C9-923E3F5F02BA}"/>
          </ac:grpSpMkLst>
        </pc:grpChg>
        <pc:picChg chg="mod">
          <ac:chgData name="ÃNGELA IEDA SCHMIDT" userId="acbb1e12053d5b45" providerId="LiveId" clId="{A462D538-90FF-43B7-8816-E0A5E8347C8D}" dt="2025-07-23T14:30:25.084" v="17" actId="164"/>
          <ac:picMkLst>
            <pc:docMk/>
            <pc:sldMk cId="2053436825" sldId="398"/>
            <ac:picMk id="5" creationId="{848EC0FF-B51B-8F1F-B0BC-462A3F473DB7}"/>
          </ac:picMkLst>
        </pc:picChg>
        <pc:picChg chg="mod">
          <ac:chgData name="ÃNGELA IEDA SCHMIDT" userId="acbb1e12053d5b45" providerId="LiveId" clId="{A462D538-90FF-43B7-8816-E0A5E8347C8D}" dt="2025-07-23T14:30:25.084" v="17" actId="164"/>
          <ac:picMkLst>
            <pc:docMk/>
            <pc:sldMk cId="2053436825" sldId="398"/>
            <ac:picMk id="9" creationId="{1A97DFCA-A961-AE4F-3D67-F8323D6F75A4}"/>
          </ac:picMkLst>
        </pc:picChg>
      </pc:sldChg>
      <pc:sldChg chg="addSp delSp modSp add del mod">
        <pc:chgData name="ÃNGELA IEDA SCHMIDT" userId="acbb1e12053d5b45" providerId="LiveId" clId="{A462D538-90FF-43B7-8816-E0A5E8347C8D}" dt="2025-07-24T16:01:25.702" v="334" actId="478"/>
        <pc:sldMkLst>
          <pc:docMk/>
          <pc:sldMk cId="2150293582" sldId="407"/>
        </pc:sldMkLst>
      </pc:sldChg>
      <pc:sldChg chg="modSp add mod setBg">
        <pc:chgData name="ÃNGELA IEDA SCHMIDT" userId="acbb1e12053d5b45" providerId="LiveId" clId="{A462D538-90FF-43B7-8816-E0A5E8347C8D}" dt="2025-07-23T21:39:40.714" v="84" actId="207"/>
        <pc:sldMkLst>
          <pc:docMk/>
          <pc:sldMk cId="2113776578" sldId="430"/>
        </pc:sldMkLst>
      </pc:sldChg>
      <pc:sldChg chg="new del">
        <pc:chgData name="ÃNGELA IEDA SCHMIDT" userId="acbb1e12053d5b45" providerId="LiveId" clId="{A462D538-90FF-43B7-8816-E0A5E8347C8D}" dt="2025-07-22T18:03:03.956" v="16" actId="2696"/>
        <pc:sldMkLst>
          <pc:docMk/>
          <pc:sldMk cId="1372435534" sldId="431"/>
        </pc:sldMkLst>
      </pc:sldChg>
      <pc:sldChg chg="addSp modSp add mod ord">
        <pc:chgData name="ÃNGELA IEDA SCHMIDT" userId="acbb1e12053d5b45" providerId="LiveId" clId="{A462D538-90FF-43B7-8816-E0A5E8347C8D}" dt="2025-07-23T21:40:21.068" v="88" actId="207"/>
        <pc:sldMkLst>
          <pc:docMk/>
          <pc:sldMk cId="2262893899" sldId="431"/>
        </pc:sldMkLst>
      </pc:sldChg>
      <pc:sldChg chg="modSp add mod ord">
        <pc:chgData name="ÃNGELA IEDA SCHMIDT" userId="acbb1e12053d5b45" providerId="LiveId" clId="{A462D538-90FF-43B7-8816-E0A5E8347C8D}" dt="2025-07-23T21:40:26.665" v="89" actId="207"/>
        <pc:sldMkLst>
          <pc:docMk/>
          <pc:sldMk cId="3561157528" sldId="432"/>
        </pc:sldMkLst>
      </pc:sldChg>
      <pc:sldChg chg="modSp add mod ord">
        <pc:chgData name="ÃNGELA IEDA SCHMIDT" userId="acbb1e12053d5b45" providerId="LiveId" clId="{A462D538-90FF-43B7-8816-E0A5E8347C8D}" dt="2025-07-23T21:40:32.467" v="90" actId="207"/>
        <pc:sldMkLst>
          <pc:docMk/>
          <pc:sldMk cId="780124790" sldId="433"/>
        </pc:sldMkLst>
      </pc:sldChg>
      <pc:sldChg chg="modSp add mod ord">
        <pc:chgData name="ÃNGELA IEDA SCHMIDT" userId="acbb1e12053d5b45" providerId="LiveId" clId="{A462D538-90FF-43B7-8816-E0A5E8347C8D}" dt="2025-07-23T21:40:07.098" v="86" actId="207"/>
        <pc:sldMkLst>
          <pc:docMk/>
          <pc:sldMk cId="223016671" sldId="434"/>
        </pc:sldMkLst>
      </pc:sldChg>
      <pc:sldChg chg="modSp add mod ord">
        <pc:chgData name="ÃNGELA IEDA SCHMIDT" userId="acbb1e12053d5b45" providerId="LiveId" clId="{A462D538-90FF-43B7-8816-E0A5E8347C8D}" dt="2025-07-23T21:40:14.395" v="87" actId="207"/>
        <pc:sldMkLst>
          <pc:docMk/>
          <pc:sldMk cId="3814665849" sldId="435"/>
        </pc:sldMkLst>
      </pc:sldChg>
      <pc:sldChg chg="addSp delSp modSp add del mod">
        <pc:chgData name="ÃNGELA IEDA SCHMIDT" userId="acbb1e12053d5b45" providerId="LiveId" clId="{A462D538-90FF-43B7-8816-E0A5E8347C8D}" dt="2025-07-24T13:25:15.566" v="253" actId="2696"/>
        <pc:sldMkLst>
          <pc:docMk/>
          <pc:sldMk cId="2478957900" sldId="436"/>
        </pc:sldMkLst>
      </pc:sldChg>
      <pc:sldChg chg="addSp modSp new mod">
        <pc:chgData name="ÃNGELA IEDA SCHMIDT" userId="acbb1e12053d5b45" providerId="LiveId" clId="{A462D538-90FF-43B7-8816-E0A5E8347C8D}" dt="2025-07-24T16:05:22.102" v="379"/>
        <pc:sldMkLst>
          <pc:docMk/>
          <pc:sldMk cId="2923708179" sldId="436"/>
        </pc:sldMkLst>
        <pc:picChg chg="add mod">
          <ac:chgData name="ÃNGELA IEDA SCHMIDT" userId="acbb1e12053d5b45" providerId="LiveId" clId="{A462D538-90FF-43B7-8816-E0A5E8347C8D}" dt="2025-07-24T16:05:22.102" v="379"/>
          <ac:picMkLst>
            <pc:docMk/>
            <pc:sldMk cId="2923708179" sldId="436"/>
            <ac:picMk id="3" creationId="{A867E3A3-73E9-1A74-BF2D-F8109367B11C}"/>
          </ac:picMkLst>
        </pc:picChg>
      </pc:sldChg>
      <pc:sldChg chg="addSp delSp modSp new mod">
        <pc:chgData name="ÃNGELA IEDA SCHMIDT" userId="acbb1e12053d5b45" providerId="LiveId" clId="{A462D538-90FF-43B7-8816-E0A5E8347C8D}" dt="2025-07-24T16:04:57.442" v="378"/>
        <pc:sldMkLst>
          <pc:docMk/>
          <pc:sldMk cId="3353532983" sldId="437"/>
        </pc:sldMkLst>
        <pc:picChg chg="add mod">
          <ac:chgData name="ÃNGELA IEDA SCHMIDT" userId="acbb1e12053d5b45" providerId="LiveId" clId="{A462D538-90FF-43B7-8816-E0A5E8347C8D}" dt="2025-07-24T16:04:57.442" v="378"/>
          <ac:picMkLst>
            <pc:docMk/>
            <pc:sldMk cId="3353532983" sldId="437"/>
            <ac:picMk id="5" creationId="{8BAC2882-7B09-ECEA-43E5-4F5ABC8A72D7}"/>
          </ac:picMkLst>
        </pc:picChg>
      </pc:sldChg>
      <pc:sldChg chg="addSp delSp modSp add del mod">
        <pc:chgData name="ÃNGELA IEDA SCHMIDT" userId="acbb1e12053d5b45" providerId="LiveId" clId="{A462D538-90FF-43B7-8816-E0A5E8347C8D}" dt="2025-07-24T13:25:15.566" v="253" actId="2696"/>
        <pc:sldMkLst>
          <pc:docMk/>
          <pc:sldMk cId="3541502108" sldId="437"/>
        </pc:sldMkLst>
      </pc:sldChg>
      <pc:sldChg chg="add del">
        <pc:chgData name="ÃNGELA IEDA SCHMIDT" userId="acbb1e12053d5b45" providerId="LiveId" clId="{A462D538-90FF-43B7-8816-E0A5E8347C8D}" dt="2025-07-24T13:25:15.566" v="253" actId="2696"/>
        <pc:sldMkLst>
          <pc:docMk/>
          <pc:sldMk cId="146423490" sldId="438"/>
        </pc:sldMkLst>
      </pc:sldChg>
      <pc:sldChg chg="addSp modSp new mod">
        <pc:chgData name="ÃNGELA IEDA SCHMIDT" userId="acbb1e12053d5b45" providerId="LiveId" clId="{A462D538-90FF-43B7-8816-E0A5E8347C8D}" dt="2025-07-24T16:04:36.926" v="377"/>
        <pc:sldMkLst>
          <pc:docMk/>
          <pc:sldMk cId="1490244008" sldId="438"/>
        </pc:sldMkLst>
        <pc:picChg chg="add mod">
          <ac:chgData name="ÃNGELA IEDA SCHMIDT" userId="acbb1e12053d5b45" providerId="LiveId" clId="{A462D538-90FF-43B7-8816-E0A5E8347C8D}" dt="2025-07-24T16:04:36.926" v="377"/>
          <ac:picMkLst>
            <pc:docMk/>
            <pc:sldMk cId="1490244008" sldId="438"/>
            <ac:picMk id="3" creationId="{1ECA2EAE-84D9-479C-0DD7-0AB0A9CE03BF}"/>
          </ac:picMkLst>
        </pc:picChg>
      </pc:sldChg>
      <pc:sldChg chg="add del">
        <pc:chgData name="ÃNGELA IEDA SCHMIDT" userId="acbb1e12053d5b45" providerId="LiveId" clId="{A462D538-90FF-43B7-8816-E0A5E8347C8D}" dt="2025-07-24T13:25:15.566" v="253" actId="2696"/>
        <pc:sldMkLst>
          <pc:docMk/>
          <pc:sldMk cId="422269721" sldId="439"/>
        </pc:sldMkLst>
      </pc:sldChg>
      <pc:sldChg chg="addSp modSp new mod">
        <pc:chgData name="ÃNGELA IEDA SCHMIDT" userId="acbb1e12053d5b45" providerId="LiveId" clId="{A462D538-90FF-43B7-8816-E0A5E8347C8D}" dt="2025-07-24T16:10:39.046" v="413"/>
        <pc:sldMkLst>
          <pc:docMk/>
          <pc:sldMk cId="3455148995" sldId="439"/>
        </pc:sldMkLst>
        <pc:picChg chg="add mod">
          <ac:chgData name="ÃNGELA IEDA SCHMIDT" userId="acbb1e12053d5b45" providerId="LiveId" clId="{A462D538-90FF-43B7-8816-E0A5E8347C8D}" dt="2025-07-24T16:10:39.046" v="413"/>
          <ac:picMkLst>
            <pc:docMk/>
            <pc:sldMk cId="3455148995" sldId="439"/>
            <ac:picMk id="3" creationId="{B7C98ADE-0550-2068-2BCB-8D66D9B3C0E3}"/>
          </ac:picMkLst>
        </pc:picChg>
      </pc:sldChg>
      <pc:sldChg chg="addSp modSp new mod">
        <pc:chgData name="ÃNGELA IEDA SCHMIDT" userId="acbb1e12053d5b45" providerId="LiveId" clId="{A462D538-90FF-43B7-8816-E0A5E8347C8D}" dt="2025-07-24T16:10:18.013" v="412" actId="167"/>
        <pc:sldMkLst>
          <pc:docMk/>
          <pc:sldMk cId="3715069401" sldId="440"/>
        </pc:sldMkLst>
        <pc:grpChg chg="add mod">
          <ac:chgData name="ÃNGELA IEDA SCHMIDT" userId="acbb1e12053d5b45" providerId="LiveId" clId="{A462D538-90FF-43B7-8816-E0A5E8347C8D}" dt="2025-07-24T16:09:50.604" v="409" actId="1076"/>
          <ac:grpSpMkLst>
            <pc:docMk/>
            <pc:sldMk cId="3715069401" sldId="440"/>
            <ac:grpSpMk id="5" creationId="{3880923E-FEEE-782E-EFFF-DAC4662FBF28}"/>
          </ac:grpSpMkLst>
        </pc:grpChg>
        <pc:picChg chg="add mod">
          <ac:chgData name="ÃNGELA IEDA SCHMIDT" userId="acbb1e12053d5b45" providerId="LiveId" clId="{A462D538-90FF-43B7-8816-E0A5E8347C8D}" dt="2025-07-24T16:10:04.620" v="410"/>
          <ac:picMkLst>
            <pc:docMk/>
            <pc:sldMk cId="3715069401" sldId="440"/>
            <ac:picMk id="3" creationId="{471CF6E2-8B02-21A1-411A-E6623DD30DE3}"/>
          </ac:picMkLst>
        </pc:picChg>
        <pc:picChg chg="add mod ord">
          <ac:chgData name="ÃNGELA IEDA SCHMIDT" userId="acbb1e12053d5b45" providerId="LiveId" clId="{A462D538-90FF-43B7-8816-E0A5E8347C8D}" dt="2025-07-24T16:10:18.013" v="412" actId="167"/>
          <ac:picMkLst>
            <pc:docMk/>
            <pc:sldMk cId="3715069401" sldId="440"/>
            <ac:picMk id="4" creationId="{7B85783C-C256-0177-0558-7D8033581158}"/>
          </ac:picMkLst>
        </pc:picChg>
      </pc:sldChg>
      <pc:sldChg chg="addSp modSp new mod">
        <pc:chgData name="ÃNGELA IEDA SCHMIDT" userId="acbb1e12053d5b45" providerId="LiveId" clId="{A462D538-90FF-43B7-8816-E0A5E8347C8D}" dt="2025-07-24T16:08:03.156" v="393" actId="1076"/>
        <pc:sldMkLst>
          <pc:docMk/>
          <pc:sldMk cId="3550149384" sldId="441"/>
        </pc:sldMkLst>
        <pc:picChg chg="add mod">
          <ac:chgData name="ÃNGELA IEDA SCHMIDT" userId="acbb1e12053d5b45" providerId="LiveId" clId="{A462D538-90FF-43B7-8816-E0A5E8347C8D}" dt="2025-07-24T16:08:03.156" v="393" actId="1076"/>
          <ac:picMkLst>
            <pc:docMk/>
            <pc:sldMk cId="3550149384" sldId="441"/>
            <ac:picMk id="3" creationId="{4164D7F0-F15E-84FC-B2B7-6586681A29ED}"/>
          </ac:picMkLst>
        </pc:picChg>
      </pc:sldChg>
      <pc:sldChg chg="addSp modSp new mod">
        <pc:chgData name="ÃNGELA IEDA SCHMIDT" userId="acbb1e12053d5b45" providerId="LiveId" clId="{A462D538-90FF-43B7-8816-E0A5E8347C8D}" dt="2025-07-24T16:07:40.280" v="390"/>
        <pc:sldMkLst>
          <pc:docMk/>
          <pc:sldMk cId="2001845469" sldId="442"/>
        </pc:sldMkLst>
        <pc:picChg chg="add mod">
          <ac:chgData name="ÃNGELA IEDA SCHMIDT" userId="acbb1e12053d5b45" providerId="LiveId" clId="{A462D538-90FF-43B7-8816-E0A5E8347C8D}" dt="2025-07-24T16:07:40.280" v="390"/>
          <ac:picMkLst>
            <pc:docMk/>
            <pc:sldMk cId="2001845469" sldId="442"/>
            <ac:picMk id="3" creationId="{08FBA7AB-5E74-7D03-B02A-32C8856E888D}"/>
          </ac:picMkLst>
        </pc:picChg>
      </pc:sldChg>
      <pc:sldChg chg="addSp modSp new mod">
        <pc:chgData name="ÃNGELA IEDA SCHMIDT" userId="acbb1e12053d5b45" providerId="LiveId" clId="{A462D538-90FF-43B7-8816-E0A5E8347C8D}" dt="2025-07-24T16:07:17.649" v="388"/>
        <pc:sldMkLst>
          <pc:docMk/>
          <pc:sldMk cId="2438643691" sldId="443"/>
        </pc:sldMkLst>
        <pc:picChg chg="add mod">
          <ac:chgData name="ÃNGELA IEDA SCHMIDT" userId="acbb1e12053d5b45" providerId="LiveId" clId="{A462D538-90FF-43B7-8816-E0A5E8347C8D}" dt="2025-07-24T16:07:17.649" v="388"/>
          <ac:picMkLst>
            <pc:docMk/>
            <pc:sldMk cId="2438643691" sldId="443"/>
            <ac:picMk id="3" creationId="{6E8924BF-6C23-04A8-300D-B2648C03A09B}"/>
          </ac:picMkLst>
        </pc:picChg>
      </pc:sldChg>
      <pc:sldChg chg="addSp modSp new mod">
        <pc:chgData name="ÃNGELA IEDA SCHMIDT" userId="acbb1e12053d5b45" providerId="LiveId" clId="{A462D538-90FF-43B7-8816-E0A5E8347C8D}" dt="2025-07-24T16:06:40.921" v="385"/>
        <pc:sldMkLst>
          <pc:docMk/>
          <pc:sldMk cId="1790003732" sldId="444"/>
        </pc:sldMkLst>
        <pc:picChg chg="add mod">
          <ac:chgData name="ÃNGELA IEDA SCHMIDT" userId="acbb1e12053d5b45" providerId="LiveId" clId="{A462D538-90FF-43B7-8816-E0A5E8347C8D}" dt="2025-07-24T16:06:40.921" v="385"/>
          <ac:picMkLst>
            <pc:docMk/>
            <pc:sldMk cId="1790003732" sldId="444"/>
            <ac:picMk id="3" creationId="{5EB7549E-C74A-5D65-EB58-1674DE40766B}"/>
          </ac:picMkLst>
        </pc:picChg>
      </pc:sldChg>
      <pc:sldChg chg="addSp modSp new mod">
        <pc:chgData name="ÃNGELA IEDA SCHMIDT" userId="acbb1e12053d5b45" providerId="LiveId" clId="{A462D538-90FF-43B7-8816-E0A5E8347C8D}" dt="2025-07-24T16:05:32.447" v="380"/>
        <pc:sldMkLst>
          <pc:docMk/>
          <pc:sldMk cId="1512845447" sldId="445"/>
        </pc:sldMkLst>
        <pc:picChg chg="add mod">
          <ac:chgData name="ÃNGELA IEDA SCHMIDT" userId="acbb1e12053d5b45" providerId="LiveId" clId="{A462D538-90FF-43B7-8816-E0A5E8347C8D}" dt="2025-07-24T16:05:32.447" v="380"/>
          <ac:picMkLst>
            <pc:docMk/>
            <pc:sldMk cId="1512845447" sldId="445"/>
            <ac:picMk id="3" creationId="{22D82145-CED8-EA52-7578-54484B60DCDB}"/>
          </ac:picMkLst>
        </pc:picChg>
      </pc:sldChg>
      <pc:sldChg chg="addSp modSp new mod">
        <pc:chgData name="ÃNGELA IEDA SCHMIDT" userId="acbb1e12053d5b45" providerId="LiveId" clId="{A462D538-90FF-43B7-8816-E0A5E8347C8D}" dt="2025-07-24T16:04:24.113" v="376"/>
        <pc:sldMkLst>
          <pc:docMk/>
          <pc:sldMk cId="984916866" sldId="446"/>
        </pc:sldMkLst>
        <pc:picChg chg="add mod">
          <ac:chgData name="ÃNGELA IEDA SCHMIDT" userId="acbb1e12053d5b45" providerId="LiveId" clId="{A462D538-90FF-43B7-8816-E0A5E8347C8D}" dt="2025-07-24T16:04:24.113" v="376"/>
          <ac:picMkLst>
            <pc:docMk/>
            <pc:sldMk cId="984916866" sldId="446"/>
            <ac:picMk id="3" creationId="{079C9DAB-3EAC-6F08-6276-9B9EEA7300CE}"/>
          </ac:picMkLst>
        </pc:picChg>
      </pc:sldChg>
      <pc:sldChg chg="addSp modSp new mod">
        <pc:chgData name="ÃNGELA IEDA SCHMIDT" userId="acbb1e12053d5b45" providerId="LiveId" clId="{A462D538-90FF-43B7-8816-E0A5E8347C8D}" dt="2025-07-24T16:04:08.689" v="375"/>
        <pc:sldMkLst>
          <pc:docMk/>
          <pc:sldMk cId="4044657838" sldId="447"/>
        </pc:sldMkLst>
        <pc:picChg chg="add mod">
          <ac:chgData name="ÃNGELA IEDA SCHMIDT" userId="acbb1e12053d5b45" providerId="LiveId" clId="{A462D538-90FF-43B7-8816-E0A5E8347C8D}" dt="2025-07-24T16:04:08.689" v="375"/>
          <ac:picMkLst>
            <pc:docMk/>
            <pc:sldMk cId="4044657838" sldId="447"/>
            <ac:picMk id="3" creationId="{7CC1C521-0DDA-10FC-6854-05AEF551A8B9}"/>
          </ac:picMkLst>
        </pc:picChg>
      </pc:sldChg>
      <pc:sldChg chg="addSp modSp new mod">
        <pc:chgData name="ÃNGELA IEDA SCHMIDT" userId="acbb1e12053d5b45" providerId="LiveId" clId="{A462D538-90FF-43B7-8816-E0A5E8347C8D}" dt="2025-07-24T16:03:47.140" v="374" actId="14100"/>
        <pc:sldMkLst>
          <pc:docMk/>
          <pc:sldMk cId="2184394028" sldId="448"/>
        </pc:sldMkLst>
        <pc:picChg chg="add mod">
          <ac:chgData name="ÃNGELA IEDA SCHMIDT" userId="acbb1e12053d5b45" providerId="LiveId" clId="{A462D538-90FF-43B7-8816-E0A5E8347C8D}" dt="2025-07-24T16:03:47.140" v="374" actId="14100"/>
          <ac:picMkLst>
            <pc:docMk/>
            <pc:sldMk cId="2184394028" sldId="448"/>
            <ac:picMk id="3" creationId="{E8848757-FEC4-8E9F-1E4B-8A3136D0A2B2}"/>
          </ac:picMkLst>
        </pc:picChg>
      </pc:sldChg>
      <pc:sldMasterChg chg="setBg modSldLayout">
        <pc:chgData name="ÃNGELA IEDA SCHMIDT" userId="acbb1e12053d5b45" providerId="LiveId" clId="{A462D538-90FF-43B7-8816-E0A5E8347C8D}" dt="2025-07-21T21:47:46.305" v="14"/>
        <pc:sldMasterMkLst>
          <pc:docMk/>
          <pc:sldMasterMk cId="561907484" sldId="2147483672"/>
        </pc:sldMasterMkLst>
        <pc:sldLayoutChg chg="setBg">
          <pc:chgData name="ÃNGELA IEDA SCHMIDT" userId="acbb1e12053d5b45" providerId="LiveId" clId="{A462D538-90FF-43B7-8816-E0A5E8347C8D}" dt="2025-07-21T21:47:46.305" v="14"/>
          <pc:sldLayoutMkLst>
            <pc:docMk/>
            <pc:sldMasterMk cId="561907484" sldId="2147483672"/>
            <pc:sldLayoutMk cId="3471042799" sldId="2147483673"/>
          </pc:sldLayoutMkLst>
        </pc:sldLayoutChg>
        <pc:sldLayoutChg chg="setBg">
          <pc:chgData name="ÃNGELA IEDA SCHMIDT" userId="acbb1e12053d5b45" providerId="LiveId" clId="{A462D538-90FF-43B7-8816-E0A5E8347C8D}" dt="2025-07-21T21:47:46.305" v="14"/>
          <pc:sldLayoutMkLst>
            <pc:docMk/>
            <pc:sldMasterMk cId="561907484" sldId="2147483672"/>
            <pc:sldLayoutMk cId="3721822144" sldId="2147483674"/>
          </pc:sldLayoutMkLst>
        </pc:sldLayoutChg>
        <pc:sldLayoutChg chg="setBg">
          <pc:chgData name="ÃNGELA IEDA SCHMIDT" userId="acbb1e12053d5b45" providerId="LiveId" clId="{A462D538-90FF-43B7-8816-E0A5E8347C8D}" dt="2025-07-21T21:47:46.305" v="14"/>
          <pc:sldLayoutMkLst>
            <pc:docMk/>
            <pc:sldMasterMk cId="561907484" sldId="2147483672"/>
            <pc:sldLayoutMk cId="1765457297" sldId="2147483675"/>
          </pc:sldLayoutMkLst>
        </pc:sldLayoutChg>
        <pc:sldLayoutChg chg="setBg">
          <pc:chgData name="ÃNGELA IEDA SCHMIDT" userId="acbb1e12053d5b45" providerId="LiveId" clId="{A462D538-90FF-43B7-8816-E0A5E8347C8D}" dt="2025-07-21T21:47:46.305" v="14"/>
          <pc:sldLayoutMkLst>
            <pc:docMk/>
            <pc:sldMasterMk cId="561907484" sldId="2147483672"/>
            <pc:sldLayoutMk cId="3790359438" sldId="2147483676"/>
          </pc:sldLayoutMkLst>
        </pc:sldLayoutChg>
        <pc:sldLayoutChg chg="setBg">
          <pc:chgData name="ÃNGELA IEDA SCHMIDT" userId="acbb1e12053d5b45" providerId="LiveId" clId="{A462D538-90FF-43B7-8816-E0A5E8347C8D}" dt="2025-07-21T21:47:46.305" v="14"/>
          <pc:sldLayoutMkLst>
            <pc:docMk/>
            <pc:sldMasterMk cId="561907484" sldId="2147483672"/>
            <pc:sldLayoutMk cId="1501520900" sldId="2147483677"/>
          </pc:sldLayoutMkLst>
        </pc:sldLayoutChg>
        <pc:sldLayoutChg chg="setBg">
          <pc:chgData name="ÃNGELA IEDA SCHMIDT" userId="acbb1e12053d5b45" providerId="LiveId" clId="{A462D538-90FF-43B7-8816-E0A5E8347C8D}" dt="2025-07-21T21:47:46.305" v="14"/>
          <pc:sldLayoutMkLst>
            <pc:docMk/>
            <pc:sldMasterMk cId="561907484" sldId="2147483672"/>
            <pc:sldLayoutMk cId="2230441152" sldId="2147483678"/>
          </pc:sldLayoutMkLst>
        </pc:sldLayoutChg>
        <pc:sldLayoutChg chg="setBg">
          <pc:chgData name="ÃNGELA IEDA SCHMIDT" userId="acbb1e12053d5b45" providerId="LiveId" clId="{A462D538-90FF-43B7-8816-E0A5E8347C8D}" dt="2025-07-21T21:47:46.305" v="14"/>
          <pc:sldLayoutMkLst>
            <pc:docMk/>
            <pc:sldMasterMk cId="561907484" sldId="2147483672"/>
            <pc:sldLayoutMk cId="874543995" sldId="2147483679"/>
          </pc:sldLayoutMkLst>
        </pc:sldLayoutChg>
        <pc:sldLayoutChg chg="setBg">
          <pc:chgData name="ÃNGELA IEDA SCHMIDT" userId="acbb1e12053d5b45" providerId="LiveId" clId="{A462D538-90FF-43B7-8816-E0A5E8347C8D}" dt="2025-07-21T21:47:46.305" v="14"/>
          <pc:sldLayoutMkLst>
            <pc:docMk/>
            <pc:sldMasterMk cId="561907484" sldId="2147483672"/>
            <pc:sldLayoutMk cId="919245132" sldId="2147483680"/>
          </pc:sldLayoutMkLst>
        </pc:sldLayoutChg>
        <pc:sldLayoutChg chg="setBg">
          <pc:chgData name="ÃNGELA IEDA SCHMIDT" userId="acbb1e12053d5b45" providerId="LiveId" clId="{A462D538-90FF-43B7-8816-E0A5E8347C8D}" dt="2025-07-21T21:47:46.305" v="14"/>
          <pc:sldLayoutMkLst>
            <pc:docMk/>
            <pc:sldMasterMk cId="561907484" sldId="2147483672"/>
            <pc:sldLayoutMk cId="2677716431" sldId="2147483681"/>
          </pc:sldLayoutMkLst>
        </pc:sldLayoutChg>
        <pc:sldLayoutChg chg="setBg">
          <pc:chgData name="ÃNGELA IEDA SCHMIDT" userId="acbb1e12053d5b45" providerId="LiveId" clId="{A462D538-90FF-43B7-8816-E0A5E8347C8D}" dt="2025-07-21T21:47:46.305" v="14"/>
          <pc:sldLayoutMkLst>
            <pc:docMk/>
            <pc:sldMasterMk cId="561907484" sldId="2147483672"/>
            <pc:sldLayoutMk cId="2896133413" sldId="2147483682"/>
          </pc:sldLayoutMkLst>
        </pc:sldLayoutChg>
        <pc:sldLayoutChg chg="setBg">
          <pc:chgData name="ÃNGELA IEDA SCHMIDT" userId="acbb1e12053d5b45" providerId="LiveId" clId="{A462D538-90FF-43B7-8816-E0A5E8347C8D}" dt="2025-07-21T21:47:46.305" v="14"/>
          <pc:sldLayoutMkLst>
            <pc:docMk/>
            <pc:sldMasterMk cId="561907484" sldId="2147483672"/>
            <pc:sldLayoutMk cId="1469132084" sldId="2147483683"/>
          </pc:sldLayoutMkLst>
        </pc:sldLayoutChg>
      </pc:sldMasterChg>
      <pc:sldMasterChg chg="setBg modSldLayout">
        <pc:chgData name="ÃNGELA IEDA SCHMIDT" userId="acbb1e12053d5b45" providerId="LiveId" clId="{A462D538-90FF-43B7-8816-E0A5E8347C8D}" dt="2025-07-21T21:47:46.305" v="14"/>
        <pc:sldMasterMkLst>
          <pc:docMk/>
          <pc:sldMasterMk cId="562254792" sldId="2147483684"/>
        </pc:sldMasterMkLst>
        <pc:sldLayoutChg chg="setBg">
          <pc:chgData name="ÃNGELA IEDA SCHMIDT" userId="acbb1e12053d5b45" providerId="LiveId" clId="{A462D538-90FF-43B7-8816-E0A5E8347C8D}" dt="2025-07-21T21:47:46.305" v="14"/>
          <pc:sldLayoutMkLst>
            <pc:docMk/>
            <pc:sldMasterMk cId="562254792" sldId="2147483684"/>
            <pc:sldLayoutMk cId="358252143" sldId="2147483685"/>
          </pc:sldLayoutMkLst>
        </pc:sldLayoutChg>
        <pc:sldLayoutChg chg="setBg">
          <pc:chgData name="ÃNGELA IEDA SCHMIDT" userId="acbb1e12053d5b45" providerId="LiveId" clId="{A462D538-90FF-43B7-8816-E0A5E8347C8D}" dt="2025-07-21T21:47:46.305" v="14"/>
          <pc:sldLayoutMkLst>
            <pc:docMk/>
            <pc:sldMasterMk cId="562254792" sldId="2147483684"/>
            <pc:sldLayoutMk cId="4282607543" sldId="2147483686"/>
          </pc:sldLayoutMkLst>
        </pc:sldLayoutChg>
        <pc:sldLayoutChg chg="setBg">
          <pc:chgData name="ÃNGELA IEDA SCHMIDT" userId="acbb1e12053d5b45" providerId="LiveId" clId="{A462D538-90FF-43B7-8816-E0A5E8347C8D}" dt="2025-07-21T21:47:46.305" v="14"/>
          <pc:sldLayoutMkLst>
            <pc:docMk/>
            <pc:sldMasterMk cId="562254792" sldId="2147483684"/>
            <pc:sldLayoutMk cId="891083597" sldId="2147483687"/>
          </pc:sldLayoutMkLst>
        </pc:sldLayoutChg>
        <pc:sldLayoutChg chg="setBg">
          <pc:chgData name="ÃNGELA IEDA SCHMIDT" userId="acbb1e12053d5b45" providerId="LiveId" clId="{A462D538-90FF-43B7-8816-E0A5E8347C8D}" dt="2025-07-21T21:47:46.305" v="14"/>
          <pc:sldLayoutMkLst>
            <pc:docMk/>
            <pc:sldMasterMk cId="562254792" sldId="2147483684"/>
            <pc:sldLayoutMk cId="3075511416" sldId="2147483688"/>
          </pc:sldLayoutMkLst>
        </pc:sldLayoutChg>
        <pc:sldLayoutChg chg="setBg">
          <pc:chgData name="ÃNGELA IEDA SCHMIDT" userId="acbb1e12053d5b45" providerId="LiveId" clId="{A462D538-90FF-43B7-8816-E0A5E8347C8D}" dt="2025-07-21T21:47:46.305" v="14"/>
          <pc:sldLayoutMkLst>
            <pc:docMk/>
            <pc:sldMasterMk cId="562254792" sldId="2147483684"/>
            <pc:sldLayoutMk cId="937861994" sldId="2147483689"/>
          </pc:sldLayoutMkLst>
        </pc:sldLayoutChg>
        <pc:sldLayoutChg chg="setBg">
          <pc:chgData name="ÃNGELA IEDA SCHMIDT" userId="acbb1e12053d5b45" providerId="LiveId" clId="{A462D538-90FF-43B7-8816-E0A5E8347C8D}" dt="2025-07-21T21:47:46.305" v="14"/>
          <pc:sldLayoutMkLst>
            <pc:docMk/>
            <pc:sldMasterMk cId="562254792" sldId="2147483684"/>
            <pc:sldLayoutMk cId="3901945307" sldId="2147483690"/>
          </pc:sldLayoutMkLst>
        </pc:sldLayoutChg>
        <pc:sldLayoutChg chg="setBg">
          <pc:chgData name="ÃNGELA IEDA SCHMIDT" userId="acbb1e12053d5b45" providerId="LiveId" clId="{A462D538-90FF-43B7-8816-E0A5E8347C8D}" dt="2025-07-21T21:47:46.305" v="14"/>
          <pc:sldLayoutMkLst>
            <pc:docMk/>
            <pc:sldMasterMk cId="562254792" sldId="2147483684"/>
            <pc:sldLayoutMk cId="1091648698" sldId="2147483691"/>
          </pc:sldLayoutMkLst>
        </pc:sldLayoutChg>
        <pc:sldLayoutChg chg="setBg">
          <pc:chgData name="ÃNGELA IEDA SCHMIDT" userId="acbb1e12053d5b45" providerId="LiveId" clId="{A462D538-90FF-43B7-8816-E0A5E8347C8D}" dt="2025-07-21T21:47:46.305" v="14"/>
          <pc:sldLayoutMkLst>
            <pc:docMk/>
            <pc:sldMasterMk cId="562254792" sldId="2147483684"/>
            <pc:sldLayoutMk cId="3906610322" sldId="2147483692"/>
          </pc:sldLayoutMkLst>
        </pc:sldLayoutChg>
        <pc:sldLayoutChg chg="setBg">
          <pc:chgData name="ÃNGELA IEDA SCHMIDT" userId="acbb1e12053d5b45" providerId="LiveId" clId="{A462D538-90FF-43B7-8816-E0A5E8347C8D}" dt="2025-07-21T21:47:46.305" v="14"/>
          <pc:sldLayoutMkLst>
            <pc:docMk/>
            <pc:sldMasterMk cId="562254792" sldId="2147483684"/>
            <pc:sldLayoutMk cId="1641411945" sldId="2147483693"/>
          </pc:sldLayoutMkLst>
        </pc:sldLayoutChg>
        <pc:sldLayoutChg chg="setBg">
          <pc:chgData name="ÃNGELA IEDA SCHMIDT" userId="acbb1e12053d5b45" providerId="LiveId" clId="{A462D538-90FF-43B7-8816-E0A5E8347C8D}" dt="2025-07-21T21:47:46.305" v="14"/>
          <pc:sldLayoutMkLst>
            <pc:docMk/>
            <pc:sldMasterMk cId="562254792" sldId="2147483684"/>
            <pc:sldLayoutMk cId="459909773" sldId="2147483694"/>
          </pc:sldLayoutMkLst>
        </pc:sldLayoutChg>
        <pc:sldLayoutChg chg="setBg">
          <pc:chgData name="ÃNGELA IEDA SCHMIDT" userId="acbb1e12053d5b45" providerId="LiveId" clId="{A462D538-90FF-43B7-8816-E0A5E8347C8D}" dt="2025-07-21T21:47:46.305" v="14"/>
          <pc:sldLayoutMkLst>
            <pc:docMk/>
            <pc:sldMasterMk cId="562254792" sldId="2147483684"/>
            <pc:sldLayoutMk cId="3836826698" sldId="214748369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53BC9-072F-0AFC-6D9F-34330BD60F55}"/>
              </a:ext>
            </a:extLst>
          </p:cNvPr>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id="{592130F7-9AEB-149D-3D69-F2CCDF819E7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9A08888-E182-5492-2996-1C511CBBBE03}"/>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5" name="Espaço Reservado para Rodapé 4">
            <a:extLst>
              <a:ext uri="{FF2B5EF4-FFF2-40B4-BE49-F238E27FC236}">
                <a16:creationId xmlns:a16="http://schemas.microsoft.com/office/drawing/2014/main" id="{69F857BE-8A93-F52C-BA40-E68BC500ABA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DE6BB4B-966B-1CB8-E44B-62C2B9356098}"/>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347104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6B00-7097-029D-6ACB-DF66880B8A5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6E2FB7D-E05E-56C4-FF57-F9374630C76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B7D17B-31A8-3CC7-6075-3F4B42A7A9FD}"/>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5" name="Espaço Reservado para Rodapé 4">
            <a:extLst>
              <a:ext uri="{FF2B5EF4-FFF2-40B4-BE49-F238E27FC236}">
                <a16:creationId xmlns:a16="http://schemas.microsoft.com/office/drawing/2014/main" id="{6E645BD9-C022-6CD4-BED7-C43B3721175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1919443-DE5E-6D49-747E-BCF3A383BD86}"/>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28961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030AACE-FCAC-6520-E12C-A3E34DFFD1CF}"/>
              </a:ext>
            </a:extLst>
          </p:cNvPr>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E7D882C-D2B5-C226-45C7-560AC977951D}"/>
              </a:ext>
            </a:extLst>
          </p:cNvPr>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13E55E9-D017-E158-4A17-8219980A7956}"/>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5" name="Espaço Reservado para Rodapé 4">
            <a:extLst>
              <a:ext uri="{FF2B5EF4-FFF2-40B4-BE49-F238E27FC236}">
                <a16:creationId xmlns:a16="http://schemas.microsoft.com/office/drawing/2014/main" id="{1F10E8B7-D8BD-4889-59D9-85FABA4C12B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468B25C-31BC-9942-0626-3C9CB4837286}"/>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1469132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3EE011CC-16E0-462C-9D32-14B700817D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358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EE011CC-16E0-462C-9D32-14B700817D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428260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3EE011CC-16E0-462C-9D32-14B700817D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891083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3EE011CC-16E0-462C-9D32-14B700817D61}" type="datetimeFigureOut">
              <a:rPr lang="pt-BR" smtClean="0"/>
              <a:t>26/07/2025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3075511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3EE011CC-16E0-462C-9D32-14B700817D61}" type="datetimeFigureOut">
              <a:rPr lang="pt-BR" smtClean="0"/>
              <a:t>26/07/2025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937861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3EE011CC-16E0-462C-9D32-14B700817D61}" type="datetimeFigureOut">
              <a:rPr lang="pt-BR" smtClean="0"/>
              <a:t>26/07/2025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3901945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011CC-16E0-462C-9D32-14B700817D61}" type="datetimeFigureOut">
              <a:rPr lang="pt-BR" smtClean="0"/>
              <a:t>26/07/2025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1091648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EE011CC-16E0-462C-9D32-14B700817D61}" type="datetimeFigureOut">
              <a:rPr lang="pt-BR" smtClean="0"/>
              <a:t>26/07/2025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390661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D2953-FDB0-3664-F1A9-27C75130479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7874723-96C1-6937-E674-BBBFB36777DB}"/>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A75F1D5-D297-3015-A546-D401723DA946}"/>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5" name="Espaço Reservado para Rodapé 4">
            <a:extLst>
              <a:ext uri="{FF2B5EF4-FFF2-40B4-BE49-F238E27FC236}">
                <a16:creationId xmlns:a16="http://schemas.microsoft.com/office/drawing/2014/main" id="{9A8F89F3-4973-0B25-94E9-BF31CFE459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EB046B-AA53-8A5C-0EFF-87B07182FFFB}"/>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3721822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EE011CC-16E0-462C-9D32-14B700817D61}" type="datetimeFigureOut">
              <a:rPr lang="pt-BR" smtClean="0"/>
              <a:t>26/07/2025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164141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EE011CC-16E0-462C-9D32-14B700817D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45990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3EE011CC-16E0-462C-9D32-14B700817D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2A93BB1-1686-49C2-A353-BF89B867E78D}" type="slidenum">
              <a:rPr lang="pt-BR" smtClean="0"/>
              <a:t>‹nº›</a:t>
            </a:fld>
            <a:endParaRPr lang="pt-BR"/>
          </a:p>
        </p:txBody>
      </p:sp>
    </p:spTree>
    <p:extLst>
      <p:ext uri="{BB962C8B-B14F-4D97-AF65-F5344CB8AC3E}">
        <p14:creationId xmlns:p14="http://schemas.microsoft.com/office/powerpoint/2010/main" val="3836826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573D939-F0BE-4D12-A36E-D3C5DBC2B0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1554793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573D939-F0BE-4D12-A36E-D3C5DBC2B0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1019358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573D939-F0BE-4D12-A36E-D3C5DBC2B0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3441328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573D939-F0BE-4D12-A36E-D3C5DBC2B061}" type="datetimeFigureOut">
              <a:rPr lang="pt-BR" smtClean="0"/>
              <a:t>26/07/2025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2436306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573D939-F0BE-4D12-A36E-D3C5DBC2B061}" type="datetimeFigureOut">
              <a:rPr lang="pt-BR" smtClean="0"/>
              <a:t>26/07/2025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816311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573D939-F0BE-4D12-A36E-D3C5DBC2B061}" type="datetimeFigureOut">
              <a:rPr lang="pt-BR" smtClean="0"/>
              <a:t>26/07/2025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3869165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3D939-F0BE-4D12-A36E-D3C5DBC2B061}" type="datetimeFigureOut">
              <a:rPr lang="pt-BR" smtClean="0"/>
              <a:t>26/07/2025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183593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EBEEC8-6A3D-9EE2-47B1-82C98E3E38F2}"/>
              </a:ext>
            </a:extLst>
          </p:cNvPr>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a16="http://schemas.microsoft.com/office/drawing/2014/main" id="{516252F3-8BD9-64E2-A59C-DC3039FAC3DD}"/>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33C5BC1-FFC3-D9B0-023D-6A618C887756}"/>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5" name="Espaço Reservado para Rodapé 4">
            <a:extLst>
              <a:ext uri="{FF2B5EF4-FFF2-40B4-BE49-F238E27FC236}">
                <a16:creationId xmlns:a16="http://schemas.microsoft.com/office/drawing/2014/main" id="{90EBA3D3-21B5-920E-BFD9-A74A7D23BE3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47B0757-0822-0A67-0F8C-CC19A42D63F1}"/>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1765457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573D939-F0BE-4D12-A36E-D3C5DBC2B061}" type="datetimeFigureOut">
              <a:rPr lang="pt-BR" smtClean="0"/>
              <a:t>26/07/2025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2187126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573D939-F0BE-4D12-A36E-D3C5DBC2B061}" type="datetimeFigureOut">
              <a:rPr lang="pt-BR" smtClean="0"/>
              <a:t>26/07/2025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2289187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573D939-F0BE-4D12-A36E-D3C5DBC2B0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2651089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573D939-F0BE-4D12-A36E-D3C5DBC2B061}" type="datetimeFigureOut">
              <a:rPr lang="pt-BR" smtClean="0"/>
              <a:t>26/07/2025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0D8706E-644B-409A-9DBB-EAA44AA6DC48}" type="slidenum">
              <a:rPr lang="pt-BR" smtClean="0"/>
              <a:t>‹nº›</a:t>
            </a:fld>
            <a:endParaRPr lang="pt-BR"/>
          </a:p>
        </p:txBody>
      </p:sp>
    </p:spTree>
    <p:extLst>
      <p:ext uri="{BB962C8B-B14F-4D97-AF65-F5344CB8AC3E}">
        <p14:creationId xmlns:p14="http://schemas.microsoft.com/office/powerpoint/2010/main" val="87057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E0EBF-DE4D-AC61-B4FF-5BA49C770C5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AD08C26-59AC-A1DC-C883-FBE28F5BBACD}"/>
              </a:ext>
            </a:extLst>
          </p:cNvPr>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5C670E3-5F8C-CC2F-C196-942C8BA49866}"/>
              </a:ext>
            </a:extLst>
          </p:cNvPr>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FE646A3-DE8A-A4B5-E9FC-201EEAAD599E}"/>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6" name="Espaço Reservado para Rodapé 5">
            <a:extLst>
              <a:ext uri="{FF2B5EF4-FFF2-40B4-BE49-F238E27FC236}">
                <a16:creationId xmlns:a16="http://schemas.microsoft.com/office/drawing/2014/main" id="{BF981F6E-F8D2-B019-C3CC-EAD57F19155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93C8573-432C-B7C9-7A10-7FAB77238397}"/>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379035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717BE-CFE5-46A1-49C2-94698AC578C1}"/>
              </a:ext>
            </a:extLst>
          </p:cNvPr>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3A76808-7363-FEFE-96E5-98C5A9F818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F3D3715-5F12-5775-3F85-B1463F36407D}"/>
              </a:ext>
            </a:extLst>
          </p:cNvPr>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2C65D5D-D130-4834-A72F-6C209D40AFE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6D8F6C1-C66E-E98A-850F-F2AC200B2584}"/>
              </a:ext>
            </a:extLst>
          </p:cNvPr>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951B5283-B1E4-C6B2-A6C5-6FB0D6CEAC29}"/>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8" name="Espaço Reservado para Rodapé 7">
            <a:extLst>
              <a:ext uri="{FF2B5EF4-FFF2-40B4-BE49-F238E27FC236}">
                <a16:creationId xmlns:a16="http://schemas.microsoft.com/office/drawing/2014/main" id="{42BA8198-6AA4-5F3F-C471-11AA2FC48EC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F8F0865-0C7F-FA3B-B7F9-FF165A38436B}"/>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150152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78F719-6E92-F774-E282-9722A2186A7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23EA9E4-5E15-E2CF-48F0-13A6BDF0C469}"/>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4" name="Espaço Reservado para Rodapé 3">
            <a:extLst>
              <a:ext uri="{FF2B5EF4-FFF2-40B4-BE49-F238E27FC236}">
                <a16:creationId xmlns:a16="http://schemas.microsoft.com/office/drawing/2014/main" id="{9F9006D0-D0A3-63A1-7623-3A56B8022F7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0216840-7983-7EC4-EF53-F9F19A01AAB7}"/>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2230441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8AAC46C-F4B9-5E3A-B19A-8F90CE06E3B5}"/>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3" name="Espaço Reservado para Rodapé 2">
            <a:extLst>
              <a:ext uri="{FF2B5EF4-FFF2-40B4-BE49-F238E27FC236}">
                <a16:creationId xmlns:a16="http://schemas.microsoft.com/office/drawing/2014/main" id="{9642EBA4-6EE2-09B5-E7A9-0E65F3BDA61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9A5CD93-6ED7-2F61-93EF-823050DB96A8}"/>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87454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ADA985-F98E-8727-45EE-D4E9B85BDC0B}"/>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59BD73B-6CA2-AA69-F591-1FB8DDA570F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2B64EF9-BB5E-5592-878A-3B71763CA68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96C5379-5444-7FC9-7503-56F177286E15}"/>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6" name="Espaço Reservado para Rodapé 5">
            <a:extLst>
              <a:ext uri="{FF2B5EF4-FFF2-40B4-BE49-F238E27FC236}">
                <a16:creationId xmlns:a16="http://schemas.microsoft.com/office/drawing/2014/main" id="{6B177910-0119-A50C-F545-9505E56D9E1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ABD557F-1410-5E23-9346-DB337F21CAA0}"/>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919245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D0E1D-3EF2-2CBE-0670-3FC1BDF9A965}"/>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a16="http://schemas.microsoft.com/office/drawing/2014/main" id="{C1BF4A83-26AC-1D1E-EC68-3803BBA7F7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a16="http://schemas.microsoft.com/office/drawing/2014/main" id="{BD059ABB-652B-D459-CC09-ADD6C55DA4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6F9AA44-FEA1-2784-9641-3CB30D37A42E}"/>
              </a:ext>
            </a:extLst>
          </p:cNvPr>
          <p:cNvSpPr>
            <a:spLocks noGrp="1"/>
          </p:cNvSpPr>
          <p:nvPr>
            <p:ph type="dt" sz="half" idx="10"/>
          </p:nvPr>
        </p:nvSpPr>
        <p:spPr/>
        <p:txBody>
          <a:bodyPr/>
          <a:lstStyle/>
          <a:p>
            <a:fld id="{6EB9E56E-00C8-4D49-B619-8A5F15EB7FC0}" type="datetimeFigureOut">
              <a:rPr lang="pt-BR" smtClean="0"/>
              <a:t>26/07/2025</a:t>
            </a:fld>
            <a:endParaRPr lang="pt-BR"/>
          </a:p>
        </p:txBody>
      </p:sp>
      <p:sp>
        <p:nvSpPr>
          <p:cNvPr id="6" name="Espaço Reservado para Rodapé 5">
            <a:extLst>
              <a:ext uri="{FF2B5EF4-FFF2-40B4-BE49-F238E27FC236}">
                <a16:creationId xmlns:a16="http://schemas.microsoft.com/office/drawing/2014/main" id="{0A5EDA08-EF80-5B9C-4823-EA77CC49CE5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2908DD9-8552-C80F-A770-B9BFB9D3300D}"/>
              </a:ext>
            </a:extLst>
          </p:cNvPr>
          <p:cNvSpPr>
            <a:spLocks noGrp="1"/>
          </p:cNvSpPr>
          <p:nvPr>
            <p:ph type="sldNum" sz="quarter" idx="12"/>
          </p:nvPr>
        </p:nvSpPr>
        <p:spPr/>
        <p:txBody>
          <a:bodyPr/>
          <a:lstStyle/>
          <a:p>
            <a:fld id="{DB8997A3-2BB4-4099-A7C0-AA31E7820AE3}" type="slidenum">
              <a:rPr lang="pt-BR" smtClean="0"/>
              <a:t>‹nº›</a:t>
            </a:fld>
            <a:endParaRPr lang="pt-BR"/>
          </a:p>
        </p:txBody>
      </p:sp>
    </p:spTree>
    <p:extLst>
      <p:ext uri="{BB962C8B-B14F-4D97-AF65-F5344CB8AC3E}">
        <p14:creationId xmlns:p14="http://schemas.microsoft.com/office/powerpoint/2010/main" val="267771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1000"/>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BE67B8D-D528-C29F-74A8-3931CE08C9B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FB0F8EC-195E-E52F-EE03-25807902EA2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4B664FE-FD1A-B6E5-F6F8-5034C72BC0D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6EB9E56E-00C8-4D49-B619-8A5F15EB7FC0}" type="datetimeFigureOut">
              <a:rPr lang="pt-BR" smtClean="0"/>
              <a:t>26/07/2025</a:t>
            </a:fld>
            <a:endParaRPr lang="pt-BR"/>
          </a:p>
        </p:txBody>
      </p:sp>
      <p:sp>
        <p:nvSpPr>
          <p:cNvPr id="5" name="Espaço Reservado para Rodapé 4">
            <a:extLst>
              <a:ext uri="{FF2B5EF4-FFF2-40B4-BE49-F238E27FC236}">
                <a16:creationId xmlns:a16="http://schemas.microsoft.com/office/drawing/2014/main" id="{923EE62C-D42C-57A5-F7AF-7F0CF49C11B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DD1201E-542B-EF2A-0167-97B7909F5D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DB8997A3-2BB4-4099-A7C0-AA31E7820AE3}" type="slidenum">
              <a:rPr lang="pt-BR" smtClean="0"/>
              <a:t>‹nº›</a:t>
            </a:fld>
            <a:endParaRPr lang="pt-BR"/>
          </a:p>
        </p:txBody>
      </p:sp>
    </p:spTree>
    <p:extLst>
      <p:ext uri="{BB962C8B-B14F-4D97-AF65-F5344CB8AC3E}">
        <p14:creationId xmlns:p14="http://schemas.microsoft.com/office/powerpoint/2010/main" val="5619074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011CC-16E0-462C-9D32-14B700817D61}" type="datetimeFigureOut">
              <a:rPr lang="pt-BR" smtClean="0"/>
              <a:t>26/07/2025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93BB1-1686-49C2-A353-BF89B867E78D}" type="slidenum">
              <a:rPr lang="pt-BR" smtClean="0"/>
              <a:t>‹nº›</a:t>
            </a:fld>
            <a:endParaRPr lang="pt-BR"/>
          </a:p>
        </p:txBody>
      </p:sp>
    </p:spTree>
    <p:extLst>
      <p:ext uri="{BB962C8B-B14F-4D97-AF65-F5344CB8AC3E}">
        <p14:creationId xmlns:p14="http://schemas.microsoft.com/office/powerpoint/2010/main" val="5622547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73D939-F0BE-4D12-A36E-D3C5DBC2B061}" type="datetimeFigureOut">
              <a:rPr lang="pt-BR" smtClean="0"/>
              <a:t>26/07/2025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D8706E-644B-409A-9DBB-EAA44AA6DC48}" type="slidenum">
              <a:rPr lang="pt-BR" smtClean="0"/>
              <a:t>‹nº›</a:t>
            </a:fld>
            <a:endParaRPr lang="pt-BR"/>
          </a:p>
        </p:txBody>
      </p:sp>
    </p:spTree>
    <p:extLst>
      <p:ext uri="{BB962C8B-B14F-4D97-AF65-F5344CB8AC3E}">
        <p14:creationId xmlns:p14="http://schemas.microsoft.com/office/powerpoint/2010/main" val="38834584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Menina com bolo de aniversário&#10;&#10;O conteúdo gerado por IA pode estar incorreto.">
            <a:extLst>
              <a:ext uri="{FF2B5EF4-FFF2-40B4-BE49-F238E27FC236}">
                <a16:creationId xmlns:a16="http://schemas.microsoft.com/office/drawing/2014/main" id="{228E574D-7143-ADAE-1F5D-8D46B4364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62" y="734280"/>
            <a:ext cx="7174476" cy="5389439"/>
          </a:xfrm>
          <a:prstGeom prst="rect">
            <a:avLst/>
          </a:prstGeom>
          <a:ln>
            <a:noFill/>
          </a:ln>
          <a:effectLst>
            <a:outerShdw blurRad="292100" dist="139700" dir="2700000" algn="tl" rotWithShape="0">
              <a:srgbClr val="333333">
                <a:alpha val="65000"/>
              </a:srgbClr>
            </a:outerShdw>
          </a:effectLst>
        </p:spPr>
      </p:pic>
      <p:pic>
        <p:nvPicPr>
          <p:cNvPr id="4" name="Imagem 3" descr="Texto&#10;&#10;O conteúdo gerado por IA pode estar incorreto.">
            <a:extLst>
              <a:ext uri="{FF2B5EF4-FFF2-40B4-BE49-F238E27FC236}">
                <a16:creationId xmlns:a16="http://schemas.microsoft.com/office/drawing/2014/main" id="{EC505424-76EB-F586-A7CA-D56A4782E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044" y="3808404"/>
            <a:ext cx="609601" cy="377372"/>
          </a:xfrm>
          <a:prstGeom prst="rect">
            <a:avLst/>
          </a:prstGeom>
        </p:spPr>
      </p:pic>
    </p:spTree>
    <p:extLst>
      <p:ext uri="{BB962C8B-B14F-4D97-AF65-F5344CB8AC3E}">
        <p14:creationId xmlns:p14="http://schemas.microsoft.com/office/powerpoint/2010/main" val="1304807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EE9A954-F396-3C21-4A66-BCFAAC55A9F1}"/>
              </a:ext>
            </a:extLst>
          </p:cNvPr>
          <p:cNvSpPr txBox="1"/>
          <p:nvPr/>
        </p:nvSpPr>
        <p:spPr>
          <a:xfrm>
            <a:off x="750497" y="608010"/>
            <a:ext cx="7618951" cy="5355312"/>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Cada tema representa um passo na espiral da ascensão energética, em que os pés se tornam instrumentos de integração e elevação do ser.</a:t>
            </a:r>
          </a:p>
          <a:p>
            <a:r>
              <a:rPr lang="pt-BR" b="1" dirty="0">
                <a:latin typeface="Arial" panose="020B0604020202020204" pitchFamily="34" charset="0"/>
                <a:cs typeface="Arial" panose="020B0604020202020204" pitchFamily="34" charset="0"/>
              </a:rPr>
              <a:t>1- ENRAIZAMENTO SAGRADO: Aterramento e estabilidade</a:t>
            </a:r>
          </a:p>
          <a:p>
            <a:r>
              <a:rPr lang="pt-BR" b="1" dirty="0">
                <a:latin typeface="Arial" panose="020B0604020202020204" pitchFamily="34" charset="0"/>
                <a:cs typeface="Arial" panose="020B0604020202020204" pitchFamily="34" charset="0"/>
              </a:rPr>
              <a:t> – </a:t>
            </a:r>
            <a:r>
              <a:rPr lang="pt-BR" dirty="0">
                <a:latin typeface="Arial" panose="020B0604020202020204" pitchFamily="34" charset="0"/>
                <a:cs typeface="Arial" panose="020B0604020202020204" pitchFamily="34" charset="0"/>
              </a:rPr>
              <a:t>Sentir-se seguro, presente e conectado ao momento.</a:t>
            </a:r>
          </a:p>
          <a:p>
            <a:r>
              <a:rPr lang="pt-BR" dirty="0">
                <a:latin typeface="Arial" panose="020B0604020202020204" pitchFamily="34" charset="0"/>
                <a:cs typeface="Arial" panose="020B0604020202020204" pitchFamily="34" charset="0"/>
              </a:rPr>
              <a:t> – Sentir os pés como raízes vivas. </a:t>
            </a:r>
          </a:p>
          <a:p>
            <a:r>
              <a:rPr lang="pt-BR" dirty="0">
                <a:latin typeface="Arial" panose="020B0604020202020204" pitchFamily="34" charset="0"/>
                <a:cs typeface="Arial" panose="020B0604020202020204" pitchFamily="34" charset="0"/>
              </a:rPr>
              <a:t> - Conectar-se à Terra com reverência e presença.</a:t>
            </a:r>
          </a:p>
          <a:p>
            <a:endParaRPr lang="pt-BR" dirty="0">
              <a:latin typeface="Arial" panose="020B0604020202020204" pitchFamily="34" charset="0"/>
              <a:cs typeface="Arial" panose="020B0604020202020204" pitchFamily="34" charset="0"/>
            </a:endParaRPr>
          </a:p>
          <a:p>
            <a:pPr algn="just">
              <a:buNone/>
            </a:pPr>
            <a:r>
              <a:rPr lang="pt-BR" dirty="0"/>
              <a:t>🔵 </a:t>
            </a:r>
            <a:r>
              <a:rPr lang="pt-BR" b="1" dirty="0"/>
              <a:t>O Círculo e o Retorno à Unidade</a:t>
            </a:r>
            <a:r>
              <a:rPr lang="pt-BR" dirty="0"/>
              <a:t> 🔵</a:t>
            </a:r>
          </a:p>
          <a:p>
            <a:pPr algn="just">
              <a:buNone/>
            </a:pPr>
            <a:r>
              <a:rPr lang="pt-BR" dirty="0"/>
              <a:t>O círculo é a forma mais simples e, ao mesmo tempo, a mais completa. Sem início, sem fim, ele representa a </a:t>
            </a:r>
            <a:r>
              <a:rPr lang="pt-BR" b="1" dirty="0"/>
              <a:t>eternidade</a:t>
            </a:r>
            <a:r>
              <a:rPr lang="pt-BR" dirty="0"/>
              <a:t>, a </a:t>
            </a:r>
            <a:r>
              <a:rPr lang="pt-BR" b="1" dirty="0"/>
              <a:t>totalidade</a:t>
            </a:r>
            <a:r>
              <a:rPr lang="pt-BR" dirty="0"/>
              <a:t> e o </a:t>
            </a:r>
            <a:r>
              <a:rPr lang="pt-BR" b="1" dirty="0"/>
              <a:t>fluxo contínuo da vida</a:t>
            </a:r>
            <a:r>
              <a:rPr lang="pt-BR" dirty="0"/>
              <a:t>. Em todas as culturas e tradições espirituais, o círculo aparece como símbolo do divino, do infinito e da interconexão entre todas as coisas.</a:t>
            </a:r>
          </a:p>
          <a:p>
            <a:pPr algn="just">
              <a:buNone/>
            </a:pPr>
            <a:endParaRPr lang="pt-BR" dirty="0"/>
          </a:p>
          <a:p>
            <a:pPr algn="just">
              <a:buNone/>
            </a:pPr>
            <a:r>
              <a:rPr lang="pt-BR" dirty="0"/>
              <a:t>✨ Na geometria sagrada, o círculo é o </a:t>
            </a:r>
            <a:r>
              <a:rPr lang="pt-BR" b="1" dirty="0"/>
              <a:t>ponto de origem</a:t>
            </a:r>
            <a:r>
              <a:rPr lang="pt-BR" dirty="0"/>
              <a:t>. É dele que nascem todas as outras formas — a Semente da Vida, a Flor da Vida, o Cubo de </a:t>
            </a:r>
            <a:r>
              <a:rPr lang="pt-BR" dirty="0" err="1"/>
              <a:t>Metatron</a:t>
            </a:r>
            <a:r>
              <a:rPr lang="pt-BR" dirty="0"/>
              <a:t>. Ele é o útero cósmico, o espaço onde tudo é gestado, onde a dualidade se dissolve e a unidade se revela.</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064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915FC7A-9E19-30F4-110E-B4BB9D0DACA1}"/>
              </a:ext>
            </a:extLst>
          </p:cNvPr>
          <p:cNvSpPr txBox="1"/>
          <p:nvPr/>
        </p:nvSpPr>
        <p:spPr>
          <a:xfrm>
            <a:off x="949569" y="797730"/>
            <a:ext cx="7444154" cy="48013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 ascensão espiritual começa quando reconhecemos que </a:t>
            </a: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somos parte desse círculo universal</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Que não estamos separados do todo, mas somos o próprio todo em movimento. Cada respiração é um ciclo. Cada pensamento, uma curva. Cada experiência, uma volta que nos leva de volta ao centro.</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pt-BR" dirty="0">
              <a:solidFill>
                <a:prstClr val="black"/>
              </a:solidFill>
              <a:latin typeface="Aptos" panose="02110004020202020204"/>
            </a:endParaRPr>
          </a:p>
          <a:p>
            <a:pPr algn="just">
              <a:buNone/>
            </a:pPr>
            <a:r>
              <a:rPr lang="pt-BR" dirty="0"/>
              <a:t>🌌 O círculo nos ensina que a jornada espiritual não é uma linha reta — é um </a:t>
            </a:r>
            <a:r>
              <a:rPr lang="pt-BR" b="1" dirty="0"/>
              <a:t>retorno ao centro</a:t>
            </a:r>
            <a:r>
              <a:rPr lang="pt-BR" dirty="0"/>
              <a:t>, ao coração, à essência. É quando deixamos de buscar fora e começamos a ouvir dentro. É quando percebemos que o divino não está distante, mas pulsa em cada célula, em cada silêncio, em cada gesto de amor.</a:t>
            </a:r>
          </a:p>
          <a:p>
            <a:pPr algn="just">
              <a:buNone/>
            </a:pPr>
            <a:endParaRPr lang="pt-BR" dirty="0"/>
          </a:p>
          <a:p>
            <a:pPr algn="just">
              <a:buNone/>
            </a:pPr>
            <a:r>
              <a:rPr lang="pt-BR" dirty="0"/>
              <a:t>Meditar com o círculo é como entrar em um portal de luz. Ele nos envolve, nos protege, nos lembra que </a:t>
            </a:r>
            <a:r>
              <a:rPr lang="pt-BR" b="1" dirty="0"/>
              <a:t>a perfeição já vive em nós</a:t>
            </a:r>
            <a:r>
              <a:rPr lang="pt-BR" dirty="0"/>
              <a:t>. E ao caminhar com consciência por esse traçado invisível, despertamos para a verdade mais simples e mais profunda: </a:t>
            </a:r>
            <a:r>
              <a:rPr lang="pt-BR" b="1" dirty="0"/>
              <a:t>somos eternos, somos inteiros, somos luz em forma de círculo.</a:t>
            </a:r>
            <a:endParaRPr lang="pt-BR" dirty="0"/>
          </a:p>
        </p:txBody>
      </p:sp>
    </p:spTree>
    <p:extLst>
      <p:ext uri="{BB962C8B-B14F-4D97-AF65-F5344CB8AC3E}">
        <p14:creationId xmlns:p14="http://schemas.microsoft.com/office/powerpoint/2010/main" val="589697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F5C2BD68-79E0-BFC5-47C9-923E3F5F02BA}"/>
              </a:ext>
            </a:extLst>
          </p:cNvPr>
          <p:cNvGrpSpPr/>
          <p:nvPr/>
        </p:nvGrpSpPr>
        <p:grpSpPr>
          <a:xfrm>
            <a:off x="915714" y="0"/>
            <a:ext cx="7312572" cy="6858000"/>
            <a:chOff x="915714" y="0"/>
            <a:chExt cx="7312572" cy="6858000"/>
          </a:xfrm>
        </p:grpSpPr>
        <p:pic>
          <p:nvPicPr>
            <p:cNvPr id="5" name="Imagem 4">
              <a:extLst>
                <a:ext uri="{FF2B5EF4-FFF2-40B4-BE49-F238E27FC236}">
                  <a16:creationId xmlns:a16="http://schemas.microsoft.com/office/drawing/2014/main" id="{848EC0FF-B51B-8F1F-B0BC-462A3F473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714" y="0"/>
              <a:ext cx="7312572" cy="6858000"/>
            </a:xfrm>
            <a:prstGeom prst="rect">
              <a:avLst/>
            </a:prstGeom>
          </p:spPr>
        </p:pic>
        <p:pic>
          <p:nvPicPr>
            <p:cNvPr id="9" name="Imagem 8" descr="Uma imagem contendo comida&#10;&#10;O conteúdo gerado por IA pode estar incorreto.">
              <a:extLst>
                <a:ext uri="{FF2B5EF4-FFF2-40B4-BE49-F238E27FC236}">
                  <a16:creationId xmlns:a16="http://schemas.microsoft.com/office/drawing/2014/main" id="{1A97DFCA-A961-AE4F-3D67-F8323D6F75A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90626" y="2033194"/>
              <a:ext cx="2754960" cy="2640933"/>
            </a:xfrm>
            <a:prstGeom prst="rect">
              <a:avLst/>
            </a:prstGeom>
          </p:spPr>
        </p:pic>
      </p:grpSp>
    </p:spTree>
    <p:extLst>
      <p:ext uri="{BB962C8B-B14F-4D97-AF65-F5344CB8AC3E}">
        <p14:creationId xmlns:p14="http://schemas.microsoft.com/office/powerpoint/2010/main" val="2053436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rma, Círculo&#10;&#10;O conteúdo gerado por IA pode estar incorreto.">
            <a:extLst>
              <a:ext uri="{FF2B5EF4-FFF2-40B4-BE49-F238E27FC236}">
                <a16:creationId xmlns:a16="http://schemas.microsoft.com/office/drawing/2014/main" id="{B7C98ADE-0550-2068-2BCB-8D66D9B3C0E3}"/>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62441" y="757084"/>
            <a:ext cx="5426988" cy="5186516"/>
          </a:xfrm>
          <a:prstGeom prst="rect">
            <a:avLst/>
          </a:prstGeom>
        </p:spPr>
      </p:pic>
    </p:spTree>
    <p:extLst>
      <p:ext uri="{BB962C8B-B14F-4D97-AF65-F5344CB8AC3E}">
        <p14:creationId xmlns:p14="http://schemas.microsoft.com/office/powerpoint/2010/main" val="3455148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0F5DBD8-0236-5DAB-722C-A8AC887B5209}"/>
              </a:ext>
            </a:extLst>
          </p:cNvPr>
          <p:cNvSpPr txBox="1"/>
          <p:nvPr/>
        </p:nvSpPr>
        <p:spPr>
          <a:xfrm>
            <a:off x="927340" y="754216"/>
            <a:ext cx="7289320" cy="4801314"/>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2- PRESENÇA CORPORIFICADA: Aceitação do corpo físico </a:t>
            </a:r>
          </a:p>
          <a:p>
            <a:r>
              <a:rPr lang="pt-BR" dirty="0">
                <a:latin typeface="Arial" panose="020B0604020202020204" pitchFamily="34" charset="0"/>
                <a:cs typeface="Arial" panose="020B0604020202020204" pitchFamily="34" charset="0"/>
              </a:rPr>
              <a:t>– Honrar os pés como base da existência terrena.</a:t>
            </a:r>
          </a:p>
          <a:p>
            <a:r>
              <a:rPr lang="pt-BR" dirty="0">
                <a:latin typeface="Arial" panose="020B0604020202020204" pitchFamily="34" charset="0"/>
                <a:cs typeface="Arial" panose="020B0604020202020204" pitchFamily="34" charset="0"/>
              </a:rPr>
              <a:t>– Estar inteira no corpo. </a:t>
            </a:r>
          </a:p>
          <a:p>
            <a:pPr marL="285750" indent="-285750">
              <a:buFontTx/>
              <a:buChar char="-"/>
            </a:pPr>
            <a:r>
              <a:rPr lang="pt-BR" dirty="0">
                <a:latin typeface="Arial" panose="020B0604020202020204" pitchFamily="34" charset="0"/>
                <a:cs typeface="Arial" panose="020B0604020202020204" pitchFamily="34" charset="0"/>
              </a:rPr>
              <a:t>Caminhar com atenção plena, respirar com os pés.</a:t>
            </a:r>
          </a:p>
          <a:p>
            <a:pPr algn="just">
              <a:buNone/>
            </a:pPr>
            <a:endParaRPr lang="pt-BR" dirty="0"/>
          </a:p>
          <a:p>
            <a:pPr algn="just">
              <a:buNone/>
            </a:pPr>
            <a:r>
              <a:rPr lang="pt-BR" dirty="0"/>
              <a:t>🔮 </a:t>
            </a:r>
            <a:r>
              <a:rPr lang="pt-BR" b="1" dirty="0"/>
              <a:t>Vesica </a:t>
            </a:r>
            <a:r>
              <a:rPr lang="pt-BR" b="1" dirty="0" err="1"/>
              <a:t>Piscis</a:t>
            </a:r>
            <a:r>
              <a:rPr lang="pt-BR" b="1" dirty="0"/>
              <a:t>: O Portal da Unidade e da Ascensão</a:t>
            </a:r>
            <a:r>
              <a:rPr lang="pt-BR" dirty="0"/>
              <a:t> 🔮</a:t>
            </a:r>
          </a:p>
          <a:p>
            <a:pPr algn="just">
              <a:buNone/>
            </a:pPr>
            <a:r>
              <a:rPr lang="pt-BR" dirty="0"/>
              <a:t>Duas esferas se encontram. Seus centros se tocam, e no espaço onde se sobrepõem, nasce uma forma sagrada: a </a:t>
            </a:r>
            <a:r>
              <a:rPr lang="pt-BR" b="1" dirty="0"/>
              <a:t>Vesica </a:t>
            </a:r>
            <a:r>
              <a:rPr lang="pt-BR" b="1" dirty="0" err="1"/>
              <a:t>Piscis</a:t>
            </a:r>
            <a:r>
              <a:rPr lang="pt-BR" dirty="0"/>
              <a:t>. Simples em aparência, profunda em significado, essa figura é considerada o </a:t>
            </a:r>
            <a:r>
              <a:rPr lang="pt-BR" b="1" dirty="0"/>
              <a:t>útero cósmico da criação</a:t>
            </a:r>
            <a:r>
              <a:rPr lang="pt-BR" dirty="0"/>
              <a:t>, o ponto onde o espírito e a matéria se entrelaçam.</a:t>
            </a:r>
          </a:p>
          <a:p>
            <a:pPr algn="just">
              <a:buNone/>
            </a:pPr>
            <a:endParaRPr lang="pt-BR" dirty="0"/>
          </a:p>
          <a:p>
            <a:pPr algn="just">
              <a:buNone/>
            </a:pPr>
            <a:r>
              <a:rPr lang="pt-BR" dirty="0"/>
              <a:t>✨ A Vesica </a:t>
            </a:r>
            <a:r>
              <a:rPr lang="pt-BR" dirty="0" err="1"/>
              <a:t>Piscis</a:t>
            </a:r>
            <a:r>
              <a:rPr lang="pt-BR" dirty="0"/>
              <a:t> representa a </a:t>
            </a:r>
            <a:r>
              <a:rPr lang="pt-BR" b="1" dirty="0"/>
              <a:t>união dos opostos</a:t>
            </a:r>
            <a:r>
              <a:rPr lang="pt-BR" dirty="0"/>
              <a:t> — o masculino e o feminino, o céu e a terra, o visível e o invisível. </a:t>
            </a:r>
          </a:p>
          <a:p>
            <a:pPr algn="just">
              <a:buNone/>
            </a:pPr>
            <a:endParaRPr lang="pt-BR" dirty="0"/>
          </a:p>
          <a:p>
            <a:pPr algn="just">
              <a:buNone/>
            </a:pPr>
            <a:r>
              <a:rPr lang="pt-BR" dirty="0"/>
              <a:t>É o símbolo da </a:t>
            </a:r>
            <a:r>
              <a:rPr lang="pt-BR" b="1" dirty="0"/>
              <a:t>dualidade reconciliada</a:t>
            </a:r>
            <a:r>
              <a:rPr lang="pt-BR" dirty="0"/>
              <a:t>, do equilíbrio perfeito entre forças complementares. E é nesse espaço de interseção que a </a:t>
            </a:r>
            <a:r>
              <a:rPr lang="pt-BR" b="1" dirty="0"/>
              <a:t>consciência desperta</a:t>
            </a:r>
            <a:r>
              <a:rPr lang="pt-BR" dirty="0"/>
              <a:t>.</a:t>
            </a:r>
          </a:p>
        </p:txBody>
      </p:sp>
    </p:spTree>
    <p:extLst>
      <p:ext uri="{BB962C8B-B14F-4D97-AF65-F5344CB8AC3E}">
        <p14:creationId xmlns:p14="http://schemas.microsoft.com/office/powerpoint/2010/main" val="3079252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BB095A2-B98F-DCD0-5731-1557FCB73CB3}"/>
              </a:ext>
            </a:extLst>
          </p:cNvPr>
          <p:cNvSpPr txBox="1"/>
          <p:nvPr/>
        </p:nvSpPr>
        <p:spPr>
          <a:xfrm>
            <a:off x="832339" y="626745"/>
            <a:ext cx="7174523" cy="4524315"/>
          </a:xfrm>
          <a:prstGeom prst="rect">
            <a:avLst/>
          </a:prstGeom>
          <a:noFill/>
        </p:spPr>
        <p:txBody>
          <a:bodyPr wrap="square">
            <a:spAutoFit/>
          </a:bodyPr>
          <a:lstStyle/>
          <a:p>
            <a:pPr algn="just">
              <a:buNone/>
            </a:pPr>
            <a:r>
              <a:rPr lang="pt-BR" dirty="0"/>
              <a:t>Vida, ao Cubo de </a:t>
            </a:r>
            <a:r>
              <a:rPr lang="pt-BR" dirty="0" err="1"/>
              <a:t>Metatron</a:t>
            </a:r>
            <a:r>
              <a:rPr lang="pt-BR" dirty="0"/>
              <a:t> e a tantas outras formas divinas. É também associada ao número 8 deitado — o símbolo do infinito — revelando que </a:t>
            </a:r>
            <a:r>
              <a:rPr lang="pt-BR" b="1" dirty="0"/>
              <a:t>a ascensão espiritual é um ciclo eterno de expansão e retorno</a:t>
            </a:r>
            <a:r>
              <a:rPr lang="pt-BR" dirty="0"/>
              <a:t>.</a:t>
            </a:r>
          </a:p>
          <a:p>
            <a:pPr algn="just">
              <a:buNone/>
            </a:pPr>
            <a:endParaRPr lang="pt-BR" dirty="0"/>
          </a:p>
          <a:p>
            <a:pPr algn="just">
              <a:buNone/>
            </a:pPr>
            <a:r>
              <a:rPr lang="pt-BR" dirty="0"/>
              <a:t>🌌 Ao meditar sobre a Vesica </a:t>
            </a:r>
            <a:r>
              <a:rPr lang="pt-BR" dirty="0" err="1"/>
              <a:t>Piscis</a:t>
            </a:r>
            <a:r>
              <a:rPr lang="pt-BR" dirty="0"/>
              <a:t>, somos convidados a atravessar esse portal interno. A ascensão não é escapar da realidade, mas </a:t>
            </a:r>
            <a:r>
              <a:rPr lang="pt-BR" b="1" dirty="0"/>
              <a:t>transcender a separação</a:t>
            </a:r>
            <a:r>
              <a:rPr lang="pt-BR" dirty="0"/>
              <a:t>. É reconhecer que dentro de nós existe esse ponto de fusão — onde o ego se dissolve e a alma floresce.</a:t>
            </a:r>
          </a:p>
          <a:p>
            <a:pPr algn="just">
              <a:buNone/>
            </a:pPr>
            <a:endParaRPr lang="pt-BR" dirty="0"/>
          </a:p>
          <a:p>
            <a:pPr algn="just">
              <a:buNone/>
            </a:pPr>
            <a:r>
              <a:rPr lang="pt-BR" dirty="0"/>
              <a:t>Cada respiração é um círculo. Cada silêncio, uma interseção. E no centro, pulsa a luz da unidade. A Vesica </a:t>
            </a:r>
            <a:r>
              <a:rPr lang="pt-BR" dirty="0" err="1"/>
              <a:t>Piscis</a:t>
            </a:r>
            <a:r>
              <a:rPr lang="pt-BR" dirty="0"/>
              <a:t> nos lembra que </a:t>
            </a:r>
            <a:r>
              <a:rPr lang="pt-BR" b="1" dirty="0"/>
              <a:t>somos feitos da mesma geometria que constrói estrelas, células e sonhos</a:t>
            </a:r>
            <a:r>
              <a:rPr lang="pt-BR" dirty="0"/>
              <a:t>.</a:t>
            </a:r>
          </a:p>
          <a:p>
            <a:pPr algn="just">
              <a:buNone/>
            </a:pPr>
            <a:r>
              <a:rPr lang="pt-BR" dirty="0"/>
              <a:t>Você é esse portal. Você é a ponte entre mundos. </a:t>
            </a:r>
          </a:p>
          <a:p>
            <a:pPr algn="just">
              <a:buNone/>
            </a:pPr>
            <a:endParaRPr lang="pt-BR" dirty="0"/>
          </a:p>
          <a:p>
            <a:pPr algn="just">
              <a:buNone/>
            </a:pPr>
            <a:r>
              <a:rPr lang="pt-BR" dirty="0"/>
              <a:t>E ao caminhar com consciência, você ativa a semente da criação que vive em seu coração.</a:t>
            </a:r>
          </a:p>
        </p:txBody>
      </p:sp>
    </p:spTree>
    <p:extLst>
      <p:ext uri="{BB962C8B-B14F-4D97-AF65-F5344CB8AC3E}">
        <p14:creationId xmlns:p14="http://schemas.microsoft.com/office/powerpoint/2010/main" val="2940763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B82F9C91-7D0F-C36F-991D-6C38DC624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2926627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Agrupar 4">
            <a:extLst>
              <a:ext uri="{FF2B5EF4-FFF2-40B4-BE49-F238E27FC236}">
                <a16:creationId xmlns:a16="http://schemas.microsoft.com/office/drawing/2014/main" id="{3880923E-FEEE-782E-EFFF-DAC4662FBF28}"/>
              </a:ext>
            </a:extLst>
          </p:cNvPr>
          <p:cNvGrpSpPr/>
          <p:nvPr/>
        </p:nvGrpSpPr>
        <p:grpSpPr>
          <a:xfrm>
            <a:off x="1558413" y="875072"/>
            <a:ext cx="6027174" cy="5316595"/>
            <a:chOff x="993058" y="88490"/>
            <a:chExt cx="6730000" cy="6584957"/>
          </a:xfrm>
        </p:grpSpPr>
        <p:pic>
          <p:nvPicPr>
            <p:cNvPr id="4" name="Imagem 3" descr="Forma, Círculo&#10;&#10;O conteúdo gerado por IA pode estar incorreto.">
              <a:extLst>
                <a:ext uri="{FF2B5EF4-FFF2-40B4-BE49-F238E27FC236}">
                  <a16:creationId xmlns:a16="http://schemas.microsoft.com/office/drawing/2014/main" id="{7B85783C-C256-0177-0558-7D8033581158}"/>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025444" y="88490"/>
              <a:ext cx="4665227" cy="4677498"/>
            </a:xfrm>
            <a:prstGeom prst="rect">
              <a:avLst/>
            </a:prstGeom>
          </p:spPr>
        </p:pic>
        <p:pic>
          <p:nvPicPr>
            <p:cNvPr id="3" name="Imagem 2" descr="Diagrama, Diagrama de Venn&#10;&#10;O conteúdo gerado por IA pode estar incorreto.">
              <a:extLst>
                <a:ext uri="{FF2B5EF4-FFF2-40B4-BE49-F238E27FC236}">
                  <a16:creationId xmlns:a16="http://schemas.microsoft.com/office/drawing/2014/main" id="{471CF6E2-8B02-21A1-411A-E6623DD30DE3}"/>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93058" y="1995949"/>
              <a:ext cx="6730000" cy="4677498"/>
            </a:xfrm>
            <a:prstGeom prst="rect">
              <a:avLst/>
            </a:prstGeom>
          </p:spPr>
        </p:pic>
      </p:grpSp>
    </p:spTree>
    <p:extLst>
      <p:ext uri="{BB962C8B-B14F-4D97-AF65-F5344CB8AC3E}">
        <p14:creationId xmlns:p14="http://schemas.microsoft.com/office/powerpoint/2010/main" val="3715069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78EF652-C335-CD57-A6EC-13F83B19EE6B}"/>
              </a:ext>
            </a:extLst>
          </p:cNvPr>
          <p:cNvSpPr txBox="1"/>
          <p:nvPr/>
        </p:nvSpPr>
        <p:spPr>
          <a:xfrm>
            <a:off x="901460" y="659768"/>
            <a:ext cx="7341079" cy="5078313"/>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3- LIBERAÇÃO DE CARGAS ANCESTRAIS: Liberação de medos ancestrais </a:t>
            </a:r>
          </a:p>
          <a:p>
            <a:r>
              <a:rPr lang="pt-BR" b="1" dirty="0">
                <a:latin typeface="Arial" panose="020B0604020202020204" pitchFamily="34" charset="0"/>
                <a:cs typeface="Arial" panose="020B0604020202020204" pitchFamily="34" charset="0"/>
              </a:rPr>
              <a:t>– Curar traumas herdados que impedem o avanço.</a:t>
            </a:r>
          </a:p>
          <a:p>
            <a:r>
              <a:rPr lang="pt-BR" dirty="0">
                <a:latin typeface="Arial" panose="020B0604020202020204" pitchFamily="34" charset="0"/>
                <a:cs typeface="Arial" panose="020B0604020202020204" pitchFamily="34" charset="0"/>
              </a:rPr>
              <a:t>– Soltar padrões herdados que pesam nos passos. </a:t>
            </a:r>
          </a:p>
          <a:p>
            <a:pPr marL="285750" indent="-285750">
              <a:buFontTx/>
              <a:buChar char="-"/>
            </a:pPr>
            <a:r>
              <a:rPr lang="pt-BR" dirty="0">
                <a:latin typeface="Arial" panose="020B0604020202020204" pitchFamily="34" charset="0"/>
                <a:cs typeface="Arial" panose="020B0604020202020204" pitchFamily="34" charset="0"/>
              </a:rPr>
              <a:t>Honrar e liberar com gratidão.</a:t>
            </a:r>
          </a:p>
          <a:p>
            <a:pPr algn="just">
              <a:buNone/>
            </a:pPr>
            <a:endParaRPr lang="pt-BR" dirty="0"/>
          </a:p>
          <a:p>
            <a:pPr algn="just">
              <a:buNone/>
            </a:pPr>
            <a:r>
              <a:rPr lang="pt-BR" dirty="0"/>
              <a:t>🔺 </a:t>
            </a:r>
            <a:r>
              <a:rPr lang="pt-BR" b="1" dirty="0"/>
              <a:t>O Triângulo Equilátero e o Caminho da Iluminação</a:t>
            </a:r>
            <a:r>
              <a:rPr lang="pt-BR" dirty="0"/>
              <a:t> 🔺</a:t>
            </a:r>
          </a:p>
          <a:p>
            <a:pPr algn="just">
              <a:buNone/>
            </a:pPr>
            <a:r>
              <a:rPr lang="pt-BR" dirty="0"/>
              <a:t>Três lados iguais. Três ângulos perfeitos. O triângulo equilátero é uma das formas mais simples da geometria — e, ao mesmo tempo, uma das mais poderosas. Ele representa </a:t>
            </a:r>
            <a:r>
              <a:rPr lang="pt-BR" b="1" dirty="0"/>
              <a:t>equilíbrio, harmonia e unidade</a:t>
            </a:r>
            <a:r>
              <a:rPr lang="pt-BR" dirty="0"/>
              <a:t>. Na geometria sagrada, é visto como o símbolo da </a:t>
            </a:r>
            <a:r>
              <a:rPr lang="pt-BR" b="1" dirty="0"/>
              <a:t>trindade divina</a:t>
            </a:r>
            <a:r>
              <a:rPr lang="pt-BR" dirty="0"/>
              <a:t>: corpo, mente e espírito; passado, presente e futuro; criação, preservação e transformação.</a:t>
            </a:r>
          </a:p>
          <a:p>
            <a:pPr algn="just">
              <a:buNone/>
            </a:pPr>
            <a:endParaRPr lang="pt-BR" dirty="0"/>
          </a:p>
          <a:p>
            <a:pPr algn="just">
              <a:buNone/>
            </a:pPr>
            <a:r>
              <a:rPr lang="pt-BR" dirty="0"/>
              <a:t>✨ Cada vértice do triângulo é um ponto de força. Quando alinhamos esses três aspectos dentro de nós, despertamos para uma consciência mais elevada. A ascensão espiritual começa quando reconhecemos que não somos fragmentos — somos inteiros. E o triângulo nos lembra disso.</a:t>
            </a:r>
          </a:p>
        </p:txBody>
      </p:sp>
    </p:spTree>
    <p:extLst>
      <p:ext uri="{BB962C8B-B14F-4D97-AF65-F5344CB8AC3E}">
        <p14:creationId xmlns:p14="http://schemas.microsoft.com/office/powerpoint/2010/main" val="214208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1409F72-BE7F-5716-1F3E-BA6F20BBCA8C}"/>
              </a:ext>
            </a:extLst>
          </p:cNvPr>
          <p:cNvSpPr txBox="1"/>
          <p:nvPr/>
        </p:nvSpPr>
        <p:spPr>
          <a:xfrm>
            <a:off x="1008184" y="790867"/>
            <a:ext cx="7127631" cy="4247317"/>
          </a:xfrm>
          <a:prstGeom prst="rect">
            <a:avLst/>
          </a:prstGeom>
          <a:noFill/>
        </p:spPr>
        <p:txBody>
          <a:bodyPr wrap="square">
            <a:spAutoFit/>
          </a:bodyPr>
          <a:lstStyle/>
          <a:p>
            <a:pPr algn="just">
              <a:buNone/>
            </a:pPr>
            <a:r>
              <a:rPr lang="pt-BR" dirty="0"/>
              <a:t>Na tradição esotérica, o triângulo com vértice para cima representa o fogo, a ação, o masculino, o impulso para o alto. Já o vértice para baixo simboliza a água, a receptividade, o feminino, o mergulho interior. O triângulo equilátero une essas polaridades em perfeita simetria — revelando o </a:t>
            </a:r>
            <a:r>
              <a:rPr lang="pt-BR" b="1" dirty="0"/>
              <a:t>caminho do meio</a:t>
            </a:r>
            <a:r>
              <a:rPr lang="pt-BR" dirty="0"/>
              <a:t>, o ponto de equilíbrio entre céu e terra.</a:t>
            </a:r>
          </a:p>
          <a:p>
            <a:pPr algn="just">
              <a:buNone/>
            </a:pPr>
            <a:endParaRPr lang="pt-BR" dirty="0"/>
          </a:p>
          <a:p>
            <a:pPr algn="just">
              <a:buNone/>
            </a:pPr>
            <a:r>
              <a:rPr lang="pt-BR" dirty="0"/>
              <a:t>🌌 Meditar com essa forma é como entrar em um templo invisível. Cada lado é uma parede de sabedoria. Cada ângulo, uma porta para o mistério. E no centro, pulsa a luz da consciência desperta.</a:t>
            </a:r>
          </a:p>
          <a:p>
            <a:pPr algn="just">
              <a:buNone/>
            </a:pPr>
            <a:endParaRPr lang="pt-BR" dirty="0"/>
          </a:p>
          <a:p>
            <a:pPr algn="just">
              <a:buNone/>
            </a:pPr>
            <a:r>
              <a:rPr lang="pt-BR" dirty="0"/>
              <a:t>O triângulo equilátero nos ensina que a ascensão não é subir — é </a:t>
            </a:r>
            <a:r>
              <a:rPr lang="pt-BR" b="1" dirty="0"/>
              <a:t>centrar-se</a:t>
            </a:r>
            <a:r>
              <a:rPr lang="pt-BR" dirty="0"/>
              <a:t>. É viver com presença, com propósito, com paz. É transformar o caos em ordem, o medo em fé, o ego em essência.</a:t>
            </a:r>
          </a:p>
          <a:p>
            <a:pPr algn="just">
              <a:buNone/>
            </a:pPr>
            <a:r>
              <a:rPr lang="pt-BR" dirty="0"/>
              <a:t>Você é esse triângulo. Você é equilíbrio em movimento. Você é luz em expansão.</a:t>
            </a:r>
          </a:p>
        </p:txBody>
      </p:sp>
    </p:spTree>
    <p:extLst>
      <p:ext uri="{BB962C8B-B14F-4D97-AF65-F5344CB8AC3E}">
        <p14:creationId xmlns:p14="http://schemas.microsoft.com/office/powerpoint/2010/main" val="417327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398C1A3-D7E9-409D-53B7-D34675503D24}"/>
              </a:ext>
            </a:extLst>
          </p:cNvPr>
          <p:cNvSpPr txBox="1"/>
          <p:nvPr/>
        </p:nvSpPr>
        <p:spPr>
          <a:xfrm>
            <a:off x="565355" y="751344"/>
            <a:ext cx="8013290" cy="53553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COMO É A VIDA DE ALGUÉM COM OS CHACRAS DOS PÉS BLOQUEADOS?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Quando os chacras dos pés estão bloqueados, a pessoa pode sentir dificuldades para se conectar com a terra e com a realidade material. Isso pode resultar em sensações de instabilidade, falta de direção e dificuldades para manifestar objetivos na vida. Além disso, pode haver um sentimento de desconexão espiritual e emocional, tornando mais difícil lidar com desafios do dia a dia. Fisicamente, bloqueios nos chacras dos pés podem causar cansaço excessivo, sensação de peso nas pernas e até problemas circulatórios.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COMO É A VIDA DE ALGUÉM COM OS CHACRAS DOS PÉS EXCESSIVAMENTE ATIVADOS?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Quando os chacras dos pés estão excessivamente ativados, a pessoa pode sentir uma conexão intensa com a terra, mas isso pode resultar em um excesso de energia aterrada, tornando difícil a adaptação a mudanças e novas experiências. Em alguns casos, isso pode levar a uma sensação de rigidez, resistência ao fluxo natural da vida e até mesmo um apego excessivo ao mundo material. Fisicamente, pode haver uma sobrecarga energética nas pernas e nos pés, causando desconforto ou sensação de peso. </a:t>
            </a:r>
          </a:p>
        </p:txBody>
      </p:sp>
      <p:sp>
        <p:nvSpPr>
          <p:cNvPr id="4" name="CaixaDeTexto 3">
            <a:extLst>
              <a:ext uri="{FF2B5EF4-FFF2-40B4-BE49-F238E27FC236}">
                <a16:creationId xmlns:a16="http://schemas.microsoft.com/office/drawing/2014/main" id="{15F8DF56-C395-9283-7015-AAD7D8839215}"/>
              </a:ext>
            </a:extLst>
          </p:cNvPr>
          <p:cNvSpPr txBox="1"/>
          <p:nvPr/>
        </p:nvSpPr>
        <p:spPr>
          <a:xfrm>
            <a:off x="565355" y="382012"/>
            <a:ext cx="787127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50" normalizeH="0" baseline="0" noProof="0" dirty="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ALINHAMENTO COMEÇA COM CONSCIÊNCIA</a:t>
            </a:r>
            <a:endParaRPr kumimoji="0" lang="pt-BR"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2242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2E47EB2F-C552-F861-1AB3-E00F3856E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873994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rma, Círculo&#10;&#10;O conteúdo gerado por IA pode estar incorreto.">
            <a:extLst>
              <a:ext uri="{FF2B5EF4-FFF2-40B4-BE49-F238E27FC236}">
                <a16:creationId xmlns:a16="http://schemas.microsoft.com/office/drawing/2014/main" id="{4164D7F0-F15E-84FC-B2B7-6586681A29ED}"/>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43897" y="1141920"/>
            <a:ext cx="7053675" cy="4574159"/>
          </a:xfrm>
          <a:prstGeom prst="rect">
            <a:avLst/>
          </a:prstGeom>
        </p:spPr>
      </p:pic>
    </p:spTree>
    <p:extLst>
      <p:ext uri="{BB962C8B-B14F-4D97-AF65-F5344CB8AC3E}">
        <p14:creationId xmlns:p14="http://schemas.microsoft.com/office/powerpoint/2010/main" val="3550149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504B92F-B8CF-0ECB-1562-3FF12F32A507}"/>
              </a:ext>
            </a:extLst>
          </p:cNvPr>
          <p:cNvSpPr txBox="1"/>
          <p:nvPr/>
        </p:nvSpPr>
        <p:spPr>
          <a:xfrm>
            <a:off x="901460" y="670195"/>
            <a:ext cx="7341080" cy="5355312"/>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4- CONEXÃO COM O EU SUPERIOR: Desbloqueio da energia estagnada </a:t>
            </a:r>
          </a:p>
          <a:p>
            <a:r>
              <a:rPr lang="pt-BR" b="1" dirty="0">
                <a:latin typeface="Arial" panose="020B0604020202020204" pitchFamily="34" charset="0"/>
                <a:cs typeface="Arial" panose="020B0604020202020204" pitchFamily="34" charset="0"/>
              </a:rPr>
              <a:t>– Liberar tensões acumuladas nos pés e pernas.</a:t>
            </a:r>
          </a:p>
          <a:p>
            <a:r>
              <a:rPr lang="pt-BR" dirty="0">
                <a:latin typeface="Arial" panose="020B0604020202020204" pitchFamily="34" charset="0"/>
                <a:cs typeface="Arial" panose="020B0604020202020204" pitchFamily="34" charset="0"/>
              </a:rPr>
              <a:t>– Sentir a luz descendo pela coluna até os pés. </a:t>
            </a:r>
          </a:p>
          <a:p>
            <a:pPr marL="285750" indent="-285750">
              <a:buFontTx/>
              <a:buChar char="-"/>
            </a:pPr>
            <a:r>
              <a:rPr lang="pt-BR" dirty="0">
                <a:latin typeface="Arial" panose="020B0604020202020204" pitchFamily="34" charset="0"/>
                <a:cs typeface="Arial" panose="020B0604020202020204" pitchFamily="34" charset="0"/>
              </a:rPr>
              <a:t>Canalizar sabedoria espiritual.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O Pentágono e o Caminho da Harmonia Interior</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 pentágono é uma figura de cinco lados, simples na aparência, mas profunda em significado. Ele é a base da estrela de cinco pontas, símbolo universal de equilíbrio, proteção e expansão espiritual. Cada vértice representa um aspecto do ser — corpo, mente, emoção, espírito e consciência — formando um templo sagrado que existe dentro de nós.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Ao contemplar o pentágono, somos convidados a entrar em alinhamento com esses cinco aspectos. A ascensão espiritual não acontece fora de nós, mas no centro desse templo interno. É quando o corpo se torna veículo, a mente se torna silêncio, a emoção se transforma em compaixão, o espírito em luz, e a consciência em presença.</a:t>
            </a:r>
          </a:p>
        </p:txBody>
      </p:sp>
    </p:spTree>
    <p:extLst>
      <p:ext uri="{BB962C8B-B14F-4D97-AF65-F5344CB8AC3E}">
        <p14:creationId xmlns:p14="http://schemas.microsoft.com/office/powerpoint/2010/main" val="3065976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0DF35BEC-14DD-26FD-ADC2-46CAB09520C7}"/>
              </a:ext>
            </a:extLst>
          </p:cNvPr>
          <p:cNvSpPr txBox="1"/>
          <p:nvPr/>
        </p:nvSpPr>
        <p:spPr>
          <a:xfrm>
            <a:off x="967153" y="753522"/>
            <a:ext cx="7209693" cy="4247317"/>
          </a:xfrm>
          <a:prstGeom prst="rect">
            <a:avLst/>
          </a:prstGeom>
          <a:noFill/>
        </p:spPr>
        <p:txBody>
          <a:bodyPr wrap="square">
            <a:spAutoFit/>
          </a:bodyPr>
          <a:lstStyle/>
          <a:p>
            <a:pPr algn="just">
              <a:buNone/>
            </a:pPr>
            <a:r>
              <a:rPr lang="pt-BR" dirty="0"/>
              <a:t>Na natureza, o pentágono aparece em flores, como a rosa, e até no movimento dos planetas. Isso nos mostra que essa forma vibra em sincronia com o universo. Ascender espiritualmente é como dançar com essa geometria — encontrando ritmo, ordem e beleza entre nossos próprios ciclos.</a:t>
            </a:r>
          </a:p>
          <a:p>
            <a:pPr algn="just">
              <a:buNone/>
            </a:pPr>
            <a:endParaRPr lang="pt-BR" dirty="0"/>
          </a:p>
          <a:p>
            <a:pPr algn="just">
              <a:buNone/>
            </a:pPr>
            <a:r>
              <a:rPr lang="pt-BR" dirty="0"/>
              <a:t>🌌 O quinto elemento, conhecido como éter ou espírito, é o que transcende os quatro anteriores e nos conecta ao infinito. O pentágono guarda essa chave — lembrando-nos de que somos mais do que matéria e pensamento. Somos essência. Somos centelha.</a:t>
            </a:r>
          </a:p>
          <a:p>
            <a:pPr algn="just">
              <a:buNone/>
            </a:pPr>
            <a:endParaRPr lang="pt-BR" dirty="0"/>
          </a:p>
          <a:p>
            <a:pPr algn="just">
              <a:buNone/>
            </a:pPr>
            <a:r>
              <a:rPr lang="pt-BR" dirty="0"/>
              <a:t>O pentágono é portão e caminho. É proteção e expansão. E ao reconhecermos que essa forma vive em nosso coração espiritual, damos o primeiro passo rumo à verdadeira liberdade: </a:t>
            </a:r>
            <a:r>
              <a:rPr lang="pt-BR" b="1" dirty="0"/>
              <a:t>a de viver com integridade, presença e amor.</a:t>
            </a:r>
            <a:endParaRPr lang="pt-BR" dirty="0"/>
          </a:p>
        </p:txBody>
      </p:sp>
    </p:spTree>
    <p:extLst>
      <p:ext uri="{BB962C8B-B14F-4D97-AF65-F5344CB8AC3E}">
        <p14:creationId xmlns:p14="http://schemas.microsoft.com/office/powerpoint/2010/main" val="4105944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CA57-AE7D-DE79-73E8-DF0B16BB4F75}"/>
            </a:ext>
          </a:extLst>
        </p:cNvPr>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246E96B3-FB47-34FE-05D4-E17445A89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2589561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rma, Círculo&#10;&#10;O conteúdo gerado por IA pode estar incorreto.">
            <a:extLst>
              <a:ext uri="{FF2B5EF4-FFF2-40B4-BE49-F238E27FC236}">
                <a16:creationId xmlns:a16="http://schemas.microsoft.com/office/drawing/2014/main" id="{08FBA7AB-5E74-7D03-B02A-32C8856E888D}"/>
              </a:ext>
            </a:extLst>
          </p:cNvPr>
          <p:cNvPicPr>
            <a:picLocks noChangeAspect="1"/>
          </p:cNvPicPr>
          <p:nvPr/>
        </p:nvPicPr>
        <p:blipFill>
          <a:blip r:embed="rId2">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1052051" y="954669"/>
            <a:ext cx="6721219" cy="4948662"/>
          </a:xfrm>
          <a:prstGeom prst="rect">
            <a:avLst/>
          </a:prstGeom>
        </p:spPr>
      </p:pic>
    </p:spTree>
    <p:extLst>
      <p:ext uri="{BB962C8B-B14F-4D97-AF65-F5344CB8AC3E}">
        <p14:creationId xmlns:p14="http://schemas.microsoft.com/office/powerpoint/2010/main" val="2001845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C57980EC-7B77-D901-6E73-EDC708FDD971}"/>
              </a:ext>
            </a:extLst>
          </p:cNvPr>
          <p:cNvSpPr txBox="1"/>
          <p:nvPr/>
        </p:nvSpPr>
        <p:spPr>
          <a:xfrm>
            <a:off x="767751" y="666812"/>
            <a:ext cx="7323826" cy="5355312"/>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5- ESTABILIDADE EMOCIONAL E FÍSICA: Purificação emocional – </a:t>
            </a:r>
            <a:r>
              <a:rPr lang="pt-BR" dirty="0">
                <a:latin typeface="Arial" panose="020B0604020202020204" pitchFamily="34" charset="0"/>
                <a:cs typeface="Arial" panose="020B0604020202020204" pitchFamily="34" charset="0"/>
              </a:rPr>
              <a:t>Deixar que emoções fluam e sejam liberadas pelos pés.</a:t>
            </a:r>
          </a:p>
          <a:p>
            <a:r>
              <a:rPr lang="pt-BR" dirty="0">
                <a:latin typeface="Arial" panose="020B0604020202020204" pitchFamily="34" charset="0"/>
                <a:cs typeface="Arial" panose="020B0604020202020204" pitchFamily="34" charset="0"/>
              </a:rPr>
              <a:t>– Cultivar equilíbrio entre firmeza e flexibilidade. </a:t>
            </a:r>
          </a:p>
          <a:p>
            <a:pPr marL="285750" indent="-285750">
              <a:buFontTx/>
              <a:buChar char="-"/>
            </a:pPr>
            <a:r>
              <a:rPr lang="pt-BR" dirty="0">
                <a:latin typeface="Arial" panose="020B0604020202020204" pitchFamily="34" charset="0"/>
                <a:cs typeface="Arial" panose="020B0604020202020204" pitchFamily="34" charset="0"/>
              </a:rPr>
              <a:t>REIKI, RESPIRAÇÃO CONSCIENTE,  dança consciente.</a:t>
            </a: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pPr algn="just">
              <a:buNone/>
            </a:pPr>
            <a:r>
              <a:rPr lang="pt-BR" dirty="0"/>
              <a:t>🌟 </a:t>
            </a:r>
            <a:r>
              <a:rPr lang="pt-BR" b="1" dirty="0"/>
              <a:t>O Pentagrama e a Expansão da Consciência</a:t>
            </a:r>
            <a:r>
              <a:rPr lang="pt-BR" dirty="0"/>
              <a:t> 🌟</a:t>
            </a:r>
          </a:p>
          <a:p>
            <a:pPr algn="just">
              <a:buNone/>
            </a:pPr>
            <a:r>
              <a:rPr lang="pt-BR" dirty="0"/>
              <a:t>O pentagrama é uma estrela de cinco pontas, desenhada com uma única linha contínua. Mais do que uma figura geométrica, ele é um </a:t>
            </a:r>
            <a:r>
              <a:rPr lang="pt-BR" b="1" dirty="0"/>
              <a:t>símbolo universal de equilíbrio, proteção e despertar espiritual</a:t>
            </a:r>
            <a:r>
              <a:rPr lang="pt-BR" dirty="0"/>
              <a:t>. Presente em tradições antigas como a dos pitagóricos, dos druidas e dos alquimistas, o pentagrama representa a união dos cinco elementos: </a:t>
            </a:r>
            <a:r>
              <a:rPr lang="pt-BR" b="1" dirty="0"/>
              <a:t>terra, água, fogo, ar e espírito</a:t>
            </a:r>
            <a:r>
              <a:rPr lang="pt-BR" dirty="0"/>
              <a:t>.</a:t>
            </a:r>
          </a:p>
          <a:p>
            <a:pPr algn="just">
              <a:buNone/>
            </a:pPr>
            <a:endParaRPr lang="pt-BR" dirty="0"/>
          </a:p>
          <a:p>
            <a:pPr algn="just">
              <a:buNone/>
            </a:pPr>
            <a:r>
              <a:rPr lang="pt-BR" dirty="0"/>
              <a:t>Cada ponta da estrela é um portal. Juntas, elas formam um mapa do ser humano em sua totalidade — corpo, mente, emoção, alma e consciência. Quando esses aspectos estão alinhados, o pentagrama brilha dentro de nós, como um farol que guia o caminho da ascensão.</a:t>
            </a:r>
          </a:p>
          <a:p>
            <a:pPr>
              <a:buNone/>
            </a:pPr>
            <a:endParaRPr lang="pt-BR" dirty="0"/>
          </a:p>
        </p:txBody>
      </p:sp>
    </p:spTree>
    <p:extLst>
      <p:ext uri="{BB962C8B-B14F-4D97-AF65-F5344CB8AC3E}">
        <p14:creationId xmlns:p14="http://schemas.microsoft.com/office/powerpoint/2010/main" val="715894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8D35C94-F5D0-7B1C-1FB1-79E429DC7D15}"/>
              </a:ext>
            </a:extLst>
          </p:cNvPr>
          <p:cNvSpPr txBox="1"/>
          <p:nvPr/>
        </p:nvSpPr>
        <p:spPr>
          <a:xfrm>
            <a:off x="902677" y="672802"/>
            <a:ext cx="7338646" cy="5355312"/>
          </a:xfrm>
          <a:prstGeom prst="rect">
            <a:avLst/>
          </a:prstGeom>
          <a:noFill/>
        </p:spPr>
        <p:txBody>
          <a:bodyPr wrap="square">
            <a:spAutoFit/>
          </a:bodyPr>
          <a:lstStyle/>
          <a:p>
            <a:pPr algn="just">
              <a:buNone/>
            </a:pPr>
            <a:r>
              <a:rPr lang="pt-BR" dirty="0"/>
              <a:t>✨ A ascensão espiritual é o florescimento da alma. É quando deixamos de viver apenas na superfície e mergulhamos na essência. O pentagrama nos ensina que esse processo não é linear — ele é </a:t>
            </a:r>
            <a:r>
              <a:rPr lang="pt-BR" b="1" dirty="0"/>
              <a:t>espiralado</a:t>
            </a:r>
            <a:r>
              <a:rPr lang="pt-BR" dirty="0"/>
              <a:t>, como a dança dos planetas, como o movimento de Vênus que desenha um pentagrama no céu ao longo dos anos.</a:t>
            </a:r>
          </a:p>
          <a:p>
            <a:pPr algn="just">
              <a:buNone/>
            </a:pPr>
            <a:endParaRPr lang="pt-BR" dirty="0"/>
          </a:p>
          <a:p>
            <a:pPr algn="just">
              <a:buNone/>
            </a:pPr>
            <a:r>
              <a:rPr lang="pt-BR" dirty="0"/>
              <a:t>Na natureza, o pentagrama aparece nas flores, nos frutos, nas conchas e até na proporção do corpo humano. Isso revela que </a:t>
            </a:r>
            <a:r>
              <a:rPr lang="pt-BR" b="1" dirty="0"/>
              <a:t>a geometria da alma está impressa na criação</a:t>
            </a:r>
            <a:r>
              <a:rPr lang="pt-BR" dirty="0"/>
              <a:t>. E ao contemplar essa forma, despertamos para a harmonia que existe entre o microcosmo e o macrocosmo — entre nós e o universo.</a:t>
            </a:r>
          </a:p>
          <a:p>
            <a:pPr algn="just">
              <a:buNone/>
            </a:pPr>
            <a:endParaRPr lang="pt-BR" dirty="0"/>
          </a:p>
          <a:p>
            <a:pPr algn="just">
              <a:buNone/>
            </a:pPr>
            <a:r>
              <a:rPr lang="pt-BR" dirty="0"/>
              <a:t>🌌 O pentagrama nos protege, nos equilibra e nos lembra que somos feitos de luz e matéria. Ascender é reconhecer que o espírito está no centro de tudo — e que cada passo consciente é uma ponta que se acende dentro de nós.</a:t>
            </a:r>
          </a:p>
          <a:p>
            <a:pPr algn="just">
              <a:buNone/>
            </a:pPr>
            <a:r>
              <a:rPr lang="pt-BR" dirty="0"/>
              <a:t>Respire. Sinta. Permita que a estrela sagrada brilhe em seu coração. Você é parte da ordem divina. Você é a própria geometria da vida em expansão.</a:t>
            </a:r>
          </a:p>
        </p:txBody>
      </p:sp>
    </p:spTree>
    <p:extLst>
      <p:ext uri="{BB962C8B-B14F-4D97-AF65-F5344CB8AC3E}">
        <p14:creationId xmlns:p14="http://schemas.microsoft.com/office/powerpoint/2010/main" val="1578552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B11FD-D3A3-E425-6C49-BAF40026939E}"/>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0F1CDD86-1808-631D-4C0E-FBA26E767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4116255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Forma&#10;&#10;O conteúdo gerado por IA pode estar incorreto.">
            <a:extLst>
              <a:ext uri="{FF2B5EF4-FFF2-40B4-BE49-F238E27FC236}">
                <a16:creationId xmlns:a16="http://schemas.microsoft.com/office/drawing/2014/main" id="{6E8924BF-6C23-04A8-300D-B2648C03A09B}"/>
              </a:ext>
            </a:extLst>
          </p:cNvPr>
          <p:cNvPicPr>
            <a:picLocks noChangeAspect="1"/>
          </p:cNvPicPr>
          <p:nvPr/>
        </p:nvPicPr>
        <p:blipFill>
          <a:blip r:embed="rId2">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963561" y="1297858"/>
            <a:ext cx="6912077" cy="4648055"/>
          </a:xfrm>
          <a:prstGeom prst="rect">
            <a:avLst/>
          </a:prstGeom>
        </p:spPr>
      </p:pic>
    </p:spTree>
    <p:extLst>
      <p:ext uri="{BB962C8B-B14F-4D97-AF65-F5344CB8AC3E}">
        <p14:creationId xmlns:p14="http://schemas.microsoft.com/office/powerpoint/2010/main" val="2438643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AE541BE-5E15-E888-9743-7C3E94070938}"/>
              </a:ext>
            </a:extLst>
          </p:cNvPr>
          <p:cNvSpPr txBox="1"/>
          <p:nvPr/>
        </p:nvSpPr>
        <p:spPr>
          <a:xfrm>
            <a:off x="727587" y="474345"/>
            <a:ext cx="7688826" cy="59093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COMO É A VIDA DE ALGUÉM COM OS CHACRAS DOS PÉS EQUILIBRADOS?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Quando os chacras dos pés estão equilibrados, a pessoa experimenta uma sensação de estabilidade, segurança e conexão com o mundo material. Isso se traduz em uma vida mais centrada, onde há facilidade para tomar decisões, manifestar objetivos e lidar com desafios do dia a dia.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Fisicamente, o equilíbrio desses chacras pode melhorar a circulação, aumentar a vitalidade e proporcionar uma sensação de leveza nos pés e nas pernas. Além disso, a pessoa tende a se sentir mais presente e consciente, com uma energia fluindo de maneira harmoniosa pelo corpo.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QUAL O TEMA CENTRAL A SER EXERCITADO COM A HARMONIZAÇÃO DOS CHACRAS DOS PÉS?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 tema central da harmonização dos chacras dos pés é o aterramento e a conexão com a realidade física. Esses chacras desempenham um papel essencial na estabilidade emocional e energética, ajudando a pessoa a se sentir segura, presente e alinhada com o mundo material. Quando equilibrados, eles facilitam a manifestação de ideias, a tomada de decisões e a sensação de pertencimento. Além disso, a harmonização desses chacras pode fortalecer a saúde física, melhorar a circulação e aumentar a vitalidade. Práticas como caminhar descalço, meditação e uso de cristais podem ser úteis nesse processo. </a:t>
            </a:r>
          </a:p>
        </p:txBody>
      </p:sp>
    </p:spTree>
    <p:extLst>
      <p:ext uri="{BB962C8B-B14F-4D97-AF65-F5344CB8AC3E}">
        <p14:creationId xmlns:p14="http://schemas.microsoft.com/office/powerpoint/2010/main" val="3959176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3C12950-451D-34C2-14D9-C349885F5C1B}"/>
              </a:ext>
            </a:extLst>
          </p:cNvPr>
          <p:cNvSpPr txBox="1"/>
          <p:nvPr/>
        </p:nvSpPr>
        <p:spPr>
          <a:xfrm>
            <a:off x="875581" y="751344"/>
            <a:ext cx="7392838" cy="5355312"/>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6- RECONEXÃO COM A MISSÃO ENCARNADA: Despertar da consciência corporal </a:t>
            </a:r>
          </a:p>
          <a:p>
            <a:r>
              <a:rPr lang="pt-BR" b="1" dirty="0">
                <a:latin typeface="Arial" panose="020B0604020202020204" pitchFamily="34" charset="0"/>
                <a:cs typeface="Arial" panose="020B0604020202020204" pitchFamily="34" charset="0"/>
              </a:rPr>
              <a:t>– Estar mais atento aos sinais do corpo.</a:t>
            </a:r>
          </a:p>
          <a:p>
            <a:r>
              <a:rPr lang="pt-BR" dirty="0">
                <a:latin typeface="Arial" panose="020B0604020202020204" pitchFamily="34" charset="0"/>
                <a:cs typeface="Arial" panose="020B0604020202020204" pitchFamily="34" charset="0"/>
              </a:rPr>
              <a:t>– Sentir os pés como guias do propósito da alma. </a:t>
            </a:r>
          </a:p>
          <a:p>
            <a:pPr marL="285750" indent="-285750">
              <a:buFontTx/>
              <a:buChar char="-"/>
            </a:pPr>
            <a:r>
              <a:rPr lang="pt-BR" dirty="0">
                <a:latin typeface="Arial" panose="020B0604020202020204" pitchFamily="34" charset="0"/>
                <a:cs typeface="Arial" panose="020B0604020202020204" pitchFamily="34" charset="0"/>
              </a:rPr>
              <a:t>Meditação sobre “por que estou aqui”.</a:t>
            </a:r>
          </a:p>
          <a:p>
            <a:pPr algn="just">
              <a:buNone/>
            </a:pPr>
            <a:endParaRPr lang="pt-BR" dirty="0"/>
          </a:p>
          <a:p>
            <a:pPr algn="just">
              <a:buNone/>
            </a:pPr>
            <a:r>
              <a:rPr lang="pt-BR" dirty="0"/>
              <a:t>🔷 </a:t>
            </a:r>
            <a:r>
              <a:rPr lang="pt-BR" b="1" dirty="0"/>
              <a:t>O Hexágono e a Jornada Espiritual</a:t>
            </a:r>
            <a:r>
              <a:rPr lang="pt-BR" dirty="0"/>
              <a:t> 🔷</a:t>
            </a:r>
          </a:p>
          <a:p>
            <a:pPr algn="just">
              <a:buNone/>
            </a:pPr>
            <a:r>
              <a:rPr lang="pt-BR" dirty="0"/>
              <a:t>O hexágono, com seus seis lados e ângulos perfeitos, é muito mais do que uma figura geométrica. Ele é símbolo de equilíbrio, conexão e expansão. Na natureza, ele aparece nas colmeias das abelhas, nas estruturas cristalinas e até nas células de nosso corpo — revelando que essa forma carrega uma sabedoria ancestral.</a:t>
            </a:r>
          </a:p>
          <a:p>
            <a:pPr algn="just">
              <a:buNone/>
            </a:pPr>
            <a:endParaRPr lang="pt-BR" dirty="0"/>
          </a:p>
          <a:p>
            <a:pPr algn="just">
              <a:buNone/>
            </a:pPr>
            <a:r>
              <a:rPr lang="pt-BR" dirty="0"/>
              <a:t>Cada lado do hexágono pode representar uma dimensão do nosso ser: corpo, mente, emoção, espírito, propósito e consciência. Quando essas partes estão alinhadas, criamos uma base estável para a ascensão espiritual. Assim como o hexágono une os seus vértices em harmonia, nós também buscamos integrar nossas experiências, dores e descobertas para alcançar uma consciência mais elevada.</a:t>
            </a:r>
          </a:p>
        </p:txBody>
      </p:sp>
    </p:spTree>
    <p:extLst>
      <p:ext uri="{BB962C8B-B14F-4D97-AF65-F5344CB8AC3E}">
        <p14:creationId xmlns:p14="http://schemas.microsoft.com/office/powerpoint/2010/main" val="314448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59B29841-CD3D-67AC-4243-2D776FE3739C}"/>
              </a:ext>
            </a:extLst>
          </p:cNvPr>
          <p:cNvSpPr txBox="1"/>
          <p:nvPr/>
        </p:nvSpPr>
        <p:spPr>
          <a:xfrm>
            <a:off x="832339" y="596261"/>
            <a:ext cx="7561384" cy="230832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A ascensão espiritual não é um salto místico para o céu. É um caminho silencioso e profundo para dentro de nós mesmos. É aprender a ouvir a voz interior, dissolver a ilusão da separação e viver com presença, como quem habita cada lado de seu hexágono interno com sabedoria e amor.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pt-BR" dirty="0"/>
              <a:t>O hexágono nos lembra que a perfeição não está na rigidez, mas na fluidez entre os lados. E a ascensão espiritual é isso: um movimento contínuo entre aprender, desapegar e transformar.</a:t>
            </a: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426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E146A-6DAA-468D-599C-D88224319BB2}"/>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C06FEBED-2BEB-DDAD-6D11-F21F742ED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2369923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rma, Círculo&#10;&#10;O conteúdo gerado por IA pode estar incorreto.">
            <a:extLst>
              <a:ext uri="{FF2B5EF4-FFF2-40B4-BE49-F238E27FC236}">
                <a16:creationId xmlns:a16="http://schemas.microsoft.com/office/drawing/2014/main" id="{5EB7549E-C74A-5D65-EB58-1674DE40766B}"/>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42073" y="803787"/>
            <a:ext cx="6645578" cy="5250425"/>
          </a:xfrm>
          <a:prstGeom prst="rect">
            <a:avLst/>
          </a:prstGeom>
        </p:spPr>
      </p:pic>
    </p:spTree>
    <p:extLst>
      <p:ext uri="{BB962C8B-B14F-4D97-AF65-F5344CB8AC3E}">
        <p14:creationId xmlns:p14="http://schemas.microsoft.com/office/powerpoint/2010/main" val="1790003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92C5579-7276-8D93-29CE-B7D142D9DA5D}"/>
              </a:ext>
            </a:extLst>
          </p:cNvPr>
          <p:cNvSpPr txBox="1"/>
          <p:nvPr/>
        </p:nvSpPr>
        <p:spPr>
          <a:xfrm>
            <a:off x="841075" y="611593"/>
            <a:ext cx="7461849" cy="5632311"/>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7- PURIFICAÇÃO DOS CAMINHOS: Confiança no caminho </a:t>
            </a:r>
          </a:p>
          <a:p>
            <a:r>
              <a:rPr lang="pt-BR" b="1" dirty="0">
                <a:latin typeface="Arial" panose="020B0604020202020204" pitchFamily="34" charset="0"/>
                <a:cs typeface="Arial" panose="020B0604020202020204" pitchFamily="34" charset="0"/>
              </a:rPr>
              <a:t>-  </a:t>
            </a:r>
            <a:r>
              <a:rPr lang="pt-BR" dirty="0">
                <a:latin typeface="Arial" panose="020B0604020202020204" pitchFamily="34" charset="0"/>
                <a:cs typeface="Arial" panose="020B0604020202020204" pitchFamily="34" charset="0"/>
              </a:rPr>
              <a:t>Desenvolver fé na própria jornada e nas escolhas feitas.</a:t>
            </a:r>
          </a:p>
          <a:p>
            <a:r>
              <a:rPr lang="pt-BR" dirty="0">
                <a:latin typeface="Arial" panose="020B0604020202020204" pitchFamily="34" charset="0"/>
                <a:cs typeface="Arial" panose="020B0604020202020204" pitchFamily="34" charset="0"/>
              </a:rPr>
              <a:t>– Limpar energeticamente os pés e os caminhos percorridos. </a:t>
            </a:r>
          </a:p>
          <a:p>
            <a:pPr marL="285750" indent="-285750">
              <a:buFontTx/>
              <a:buChar char="-"/>
            </a:pPr>
            <a:r>
              <a:rPr lang="pt-BR" dirty="0">
                <a:latin typeface="Arial" panose="020B0604020202020204" pitchFamily="34" charset="0"/>
                <a:cs typeface="Arial" panose="020B0604020202020204" pitchFamily="34" charset="0"/>
              </a:rPr>
              <a:t>Escalda-pés com ervas e sal.</a:t>
            </a:r>
          </a:p>
          <a:p>
            <a:endParaRPr lang="pt-BR" dirty="0">
              <a:latin typeface="Arial" panose="020B0604020202020204" pitchFamily="34" charset="0"/>
              <a:cs typeface="Arial" panose="020B0604020202020204" pitchFamily="34" charset="0"/>
            </a:endParaRPr>
          </a:p>
          <a:p>
            <a:pPr algn="just">
              <a:buNone/>
            </a:pPr>
            <a:r>
              <a:rPr lang="pt-BR" dirty="0"/>
              <a:t>🔷 </a:t>
            </a:r>
            <a:r>
              <a:rPr lang="pt-BR" b="1" dirty="0"/>
              <a:t>A Geometria da Criação e o Caminho Espiritual</a:t>
            </a:r>
            <a:r>
              <a:rPr lang="pt-BR" dirty="0"/>
              <a:t> 🔷</a:t>
            </a:r>
          </a:p>
          <a:p>
            <a:pPr algn="just">
              <a:buNone/>
            </a:pPr>
            <a:r>
              <a:rPr lang="pt-BR" dirty="0"/>
              <a:t>Desde os primórdios, os seres humanos buscaram entender a ordem do universo por meio de formas, números e histórias. E entre elas, os sete dias da criação, narrados em tradições espirituais, trazem um ritmo sagrado — como os compassos de uma sinfonia divina, desenhando a jornada da existência.</a:t>
            </a:r>
          </a:p>
          <a:p>
            <a:pPr algn="just">
              <a:buNone/>
            </a:pPr>
            <a:endParaRPr lang="pt-BR" dirty="0"/>
          </a:p>
          <a:p>
            <a:pPr algn="just">
              <a:buNone/>
            </a:pPr>
            <a:r>
              <a:rPr lang="pt-BR" dirty="0"/>
              <a:t>Imagine cada dia da criação como um vértice de uma figura imaginária: uma heptágono espiritual. Cada um dos sete lados representa uma etapa do despertar — desde a separação da luz e das trevas até o repouso divino. Essa forma não existe apenas na geometria, mas pulsa dentro de nós, desenhando em silêncio o mapa da nossa ascensão.</a:t>
            </a:r>
          </a:p>
          <a:p>
            <a:pPr algn="just">
              <a:buNone/>
            </a:pPr>
            <a:r>
              <a:rPr lang="pt-BR" dirty="0"/>
              <a:t>📆 No primeiro dia, nasce a luz — símbolo da consciência que desperta. No segundo, vem a separação das águas — representando a distinção entre o ego e o espírito. Ao longo dos dias, surgem a terra, as estrelas, </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40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FC20F24E-59E5-D98F-2A6F-5ABF9D09BA25}"/>
              </a:ext>
            </a:extLst>
          </p:cNvPr>
          <p:cNvSpPr txBox="1"/>
          <p:nvPr/>
        </p:nvSpPr>
        <p:spPr>
          <a:xfrm>
            <a:off x="844061" y="570636"/>
            <a:ext cx="7573107" cy="397031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 vida... Até que, no sétimo, há o descanso. Mas esse repouso não é inatividade: é integração. É quando compreendemos que somos parte da obra e coautores da criação.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just">
              <a:buNone/>
            </a:pPr>
            <a:r>
              <a:rPr lang="pt-BR" dirty="0"/>
              <a:t>🌌 A ascensão espiritual acontece quando reconhecemos que esses sete dias também são sete passos internos. Cada forma, cada número, cada história nos convida a olhar para dentro e alinhar nossos centros: corpo, mente, coração e espírito.</a:t>
            </a:r>
          </a:p>
          <a:p>
            <a:pPr algn="just">
              <a:buNone/>
            </a:pPr>
            <a:endParaRPr lang="pt-BR" dirty="0"/>
          </a:p>
          <a:p>
            <a:pPr algn="just">
              <a:buNone/>
            </a:pPr>
            <a:r>
              <a:rPr lang="pt-BR" dirty="0"/>
              <a:t>Como o traço invisível de um arquiteto cósmico, a geometria da criação nos ensina que tudo tem ordem, beleza e propósito. E ao caminharmos com consciência por essas sete etapas, nos tornamos mais do que forma: nos tornamos essência.</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4445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4EF4C-0490-9A8F-AF06-0345AC1BB74B}"/>
            </a:ext>
          </a:extLst>
        </p:cNvPr>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5F319C2F-817A-0312-E5B1-13495123B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2095390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esenho preto e branco&#10;&#10;O conteúdo gerado por IA pode estar incorreto.">
            <a:extLst>
              <a:ext uri="{FF2B5EF4-FFF2-40B4-BE49-F238E27FC236}">
                <a16:creationId xmlns:a16="http://schemas.microsoft.com/office/drawing/2014/main" id="{22D82145-CED8-EA52-7578-54484B60DCDB}"/>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57986" y="1101213"/>
            <a:ext cx="6600376" cy="5088194"/>
          </a:xfrm>
          <a:prstGeom prst="rect">
            <a:avLst/>
          </a:prstGeom>
        </p:spPr>
      </p:pic>
    </p:spTree>
    <p:extLst>
      <p:ext uri="{BB962C8B-B14F-4D97-AF65-F5344CB8AC3E}">
        <p14:creationId xmlns:p14="http://schemas.microsoft.com/office/powerpoint/2010/main" val="1512845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8BF3CAD-5B1A-BAD2-376C-1ED5E75AC0E4}"/>
              </a:ext>
            </a:extLst>
          </p:cNvPr>
          <p:cNvSpPr txBox="1"/>
          <p:nvPr/>
        </p:nvSpPr>
        <p:spPr>
          <a:xfrm>
            <a:off x="1009290" y="653571"/>
            <a:ext cx="7185803" cy="53553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 EXPRESSÃO DA VERDADE INTERIOR: Fortalecimento da identidade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Sentir-se firme e autêntico no mundo.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Alinhar os pés com a voz da alma.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Caminhar com autenticidade e clareza.</a:t>
            </a:r>
          </a:p>
          <a:p>
            <a:pPr marR="0" lvl="0" algn="just" defTabSz="457200" rtl="0" eaLnBrk="1" fontAlgn="auto" latinLnBrk="0" hangingPunct="1">
              <a:lnSpc>
                <a:spcPct val="100000"/>
              </a:lnSpc>
              <a:spcBef>
                <a:spcPts val="0"/>
              </a:spcBef>
              <a:spcAft>
                <a:spcPts val="0"/>
              </a:spcAft>
              <a:buClrTx/>
              <a:buSzTx/>
              <a:tabLst/>
              <a:defRPr/>
            </a:pPr>
            <a:endParaRPr lang="pt-BR" dirty="0">
              <a:latin typeface="Arial" panose="020B0604020202020204" pitchFamily="34" charset="0"/>
              <a:cs typeface="Arial" panose="020B0604020202020204" pitchFamily="34" charset="0"/>
            </a:endParaRPr>
          </a:p>
          <a:p>
            <a:pPr marR="0" lvl="0" algn="just" defTabSz="457200" rtl="0" eaLnBrk="1" fontAlgn="auto" latinLnBrk="0" hangingPunct="1">
              <a:lnSpc>
                <a:spcPct val="100000"/>
              </a:lnSpc>
              <a:spcBef>
                <a:spcPts val="0"/>
              </a:spcBef>
              <a:spcAft>
                <a:spcPts val="0"/>
              </a:spcAft>
              <a:buClrTx/>
              <a:buSzTx/>
              <a:tabLst/>
              <a:defRPr/>
            </a:pPr>
            <a:endParaRPr lang="pt-BR" dirty="0">
              <a:latin typeface="Arial" panose="020B0604020202020204" pitchFamily="34" charset="0"/>
              <a:cs typeface="Arial" panose="020B0604020202020204" pitchFamily="34" charset="0"/>
            </a:endParaRPr>
          </a:p>
          <a:p>
            <a:pPr marR="0" lvl="0" algn="just" defTabSz="457200" rtl="0" eaLnBrk="1" fontAlgn="auto" latinLnBrk="0" hangingPunct="1">
              <a:lnSpc>
                <a:spcPct val="100000"/>
              </a:lnSpc>
              <a:spcBef>
                <a:spcPts val="0"/>
              </a:spcBef>
              <a:spcAft>
                <a:spcPts val="0"/>
              </a:spcAft>
              <a:buClrTx/>
              <a:buSzTx/>
              <a:tabLst/>
              <a:defRPr/>
            </a:pPr>
            <a:endParaRPr lang="pt-BR" dirty="0">
              <a:latin typeface="Arial" panose="020B0604020202020204" pitchFamily="34" charset="0"/>
              <a:cs typeface="Arial" panose="020B0604020202020204" pitchFamily="34" charset="0"/>
            </a:endParaRPr>
          </a:p>
          <a:p>
            <a:pPr marR="0" lvl="0" algn="just" defTabSz="457200" rtl="0" eaLnBrk="1" fontAlgn="auto" latinLnBrk="0" hangingPunct="1">
              <a:lnSpc>
                <a:spcPct val="100000"/>
              </a:lnSpc>
              <a:spcBef>
                <a:spcPts val="0"/>
              </a:spcBef>
              <a:spcAft>
                <a:spcPts val="0"/>
              </a:spcAft>
              <a:buClrTx/>
              <a:buSzTx/>
              <a:tabLst/>
              <a:defRPr/>
            </a:pPr>
            <a:endParaRPr lang="pt-BR" dirty="0">
              <a:latin typeface="Arial" panose="020B0604020202020204" pitchFamily="34" charset="0"/>
              <a:cs typeface="Arial" panose="020B0604020202020204" pitchFamily="34" charset="0"/>
            </a:endParaRPr>
          </a:p>
          <a:p>
            <a:pPr marR="0" lvl="0" algn="just" defTabSz="457200" rtl="0" eaLnBrk="1" fontAlgn="auto" latinLnBrk="0" hangingPunct="1">
              <a:lnSpc>
                <a:spcPct val="100000"/>
              </a:lnSpc>
              <a:spcBef>
                <a:spcPts val="0"/>
              </a:spcBef>
              <a:spcAft>
                <a:spcPts val="0"/>
              </a:spcAft>
              <a:buClrTx/>
              <a:buSzTx/>
              <a:tabLst/>
              <a:defRPr/>
            </a:pPr>
            <a:r>
              <a:rPr lang="pt-BR" dirty="0">
                <a:latin typeface="Arial" panose="020B0604020202020204" pitchFamily="34" charset="0"/>
                <a:cs typeface="Arial" panose="020B0604020202020204" pitchFamily="34" charset="0"/>
              </a:rPr>
              <a:t>A Semente da Vida é mais do que uma figura composta por sete círculos entrelaçados. Ela é um símbolo ancestral, que carrega em sua geometria a essência da criação, da harmonia universal e do despertar espiritual.</a:t>
            </a:r>
          </a:p>
          <a:p>
            <a:pPr marR="0" lvl="0" algn="just" defTabSz="457200" rtl="0" eaLnBrk="1" fontAlgn="auto" latinLnBrk="0" hangingPunct="1">
              <a:lnSpc>
                <a:spcPct val="100000"/>
              </a:lnSpc>
              <a:spcBef>
                <a:spcPts val="0"/>
              </a:spcBef>
              <a:spcAft>
                <a:spcPts val="0"/>
              </a:spcAft>
              <a:buClrTx/>
              <a:buSzTx/>
              <a:tabLst/>
              <a:defRPr/>
            </a:pPr>
            <a:endParaRPr lang="pt-BR" dirty="0">
              <a:latin typeface="Arial" panose="020B0604020202020204" pitchFamily="34" charset="0"/>
              <a:cs typeface="Arial" panose="020B0604020202020204" pitchFamily="34" charset="0"/>
            </a:endParaRPr>
          </a:p>
          <a:p>
            <a:pPr marR="0" lvl="0" algn="just" defTabSz="457200" rtl="0" eaLnBrk="1" fontAlgn="auto" latinLnBrk="0" hangingPunct="1">
              <a:lnSpc>
                <a:spcPct val="100000"/>
              </a:lnSpc>
              <a:spcBef>
                <a:spcPts val="0"/>
              </a:spcBef>
              <a:spcAft>
                <a:spcPts val="0"/>
              </a:spcAft>
              <a:buClrTx/>
              <a:buSzTx/>
              <a:tabLst/>
              <a:defRPr/>
            </a:pPr>
            <a:r>
              <a:rPr lang="pt-BR" dirty="0">
                <a:latin typeface="Arial" panose="020B0604020202020204" pitchFamily="34" charset="0"/>
                <a:cs typeface="Arial" panose="020B0604020202020204" pitchFamily="34" charset="0"/>
              </a:rPr>
              <a:t>Cada círculo representa um movimento da consciência — como os sete primeiros dias da existência, cada um com sua energia, seu aprendizado, sua revelação. Unidos, eles formam uma mandala de equilíbrio, mostrando que tudo nasce da união entre luz e sombra, entre silêncio e som, entre o céu e a terra.</a:t>
            </a:r>
          </a:p>
        </p:txBody>
      </p:sp>
    </p:spTree>
    <p:extLst>
      <p:ext uri="{BB962C8B-B14F-4D97-AF65-F5344CB8AC3E}">
        <p14:creationId xmlns:p14="http://schemas.microsoft.com/office/powerpoint/2010/main" val="1470438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0D87FA4D-0FDF-8FD0-7B37-54082FFC1413}"/>
              </a:ext>
            </a:extLst>
          </p:cNvPr>
          <p:cNvSpPr txBox="1"/>
          <p:nvPr/>
        </p:nvSpPr>
        <p:spPr>
          <a:xfrm>
            <a:off x="1052422" y="1028343"/>
            <a:ext cx="7039155" cy="48013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Ao contemplar a Semente da Vida, somos convidados a voltar para dentro. A forma nos guia pelos ciclos do ser: nascimento, crescimento, florescimento, expansão e transcendência. Assim como uma semente carrega em si a promessa da árvore inteira, nós também carregamos em nosso espírito o potencial para a iluminação.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ascensão espiritual não é uma fuga do mundo — é uma integração profunda com ele. É reconhecer que estamos conectados a tudo que vive, vibra e respira. É lembrar que cada ponto de luz dentro dessa geometria pulsa com a mesma força que nos move por dentro.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Semente da Vida nos lembra: somos parte do plano divino, somos fragmento e totalidade, somos caminho e destino. E ao caminharmos com consciência e amor, despertamos para quem realmente somos — pura criação em movimento.</a:t>
            </a:r>
          </a:p>
        </p:txBody>
      </p:sp>
    </p:spTree>
    <p:extLst>
      <p:ext uri="{BB962C8B-B14F-4D97-AF65-F5344CB8AC3E}">
        <p14:creationId xmlns:p14="http://schemas.microsoft.com/office/powerpoint/2010/main" val="426576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859401" y="612844"/>
            <a:ext cx="7425198"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 </a:t>
            </a:r>
            <a:r>
              <a:rPr kumimoji="0" lang="pt-B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CHACRAS DOS PÉS: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CORAGEM PARA SEGUIR EM FRENTE E INTEGRAR NOSSOS MEDOS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Os pés têm as terminações nervosas que representam todo o nosso organismo. Além disso, os chakras servem para descarregar o excesso de energia que temos, assim como recebem a energia da Terra. É por aí que começa o enraizamento, no nosso corpo. Os chakras de base, nos mantêm pisando no chão, nos dão calço e apoio para caminhar. É importante ativar este chacra para que você possa manifestar a sua própria realidade física, de acordo com seu movimento natural de desenvolvimento. Senão ficamos condicionados a realidade coletiva, como uma folha ao vento, vítima das circunstâncias. Este chacra permite que suas ideias saiam do campo mental e possam se tornar realidade. É como um campo de atração magnética dando forma física aos seus pensamentos. Você passa a criar a sua realidade ideal ao invés de só imaginá-la. Ele ilumina seu caminho e você passa a sentir o suporte e conexão com a terra e reconhecer seu espaço neste planeta.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1524483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4955F-9268-BAAA-06ED-1E67960F22DB}"/>
            </a:ext>
          </a:extLst>
        </p:cNvPr>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FDFDBBCD-62FF-98B6-BDB7-641DED095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3070607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esenho de um círculo&#10;&#10;O conteúdo gerado por IA pode estar incorreto.">
            <a:extLst>
              <a:ext uri="{FF2B5EF4-FFF2-40B4-BE49-F238E27FC236}">
                <a16:creationId xmlns:a16="http://schemas.microsoft.com/office/drawing/2014/main" id="{A867E3A3-73E9-1A74-BF2D-F8109367B11C}"/>
              </a:ext>
            </a:extLst>
          </p:cNvPr>
          <p:cNvPicPr>
            <a:picLocks noChangeAspect="1"/>
          </p:cNvPicPr>
          <p:nvPr/>
        </p:nvPicPr>
        <p:blipFill>
          <a:blip r:embed="rId2">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1201485" y="899490"/>
            <a:ext cx="6741029" cy="5328419"/>
          </a:xfrm>
          <a:prstGeom prst="rect">
            <a:avLst/>
          </a:prstGeom>
        </p:spPr>
      </p:pic>
    </p:spTree>
    <p:extLst>
      <p:ext uri="{BB962C8B-B14F-4D97-AF65-F5344CB8AC3E}">
        <p14:creationId xmlns:p14="http://schemas.microsoft.com/office/powerpoint/2010/main" val="2923708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68B95F5-06BF-2C5F-9D87-0594B0DC6E4E}"/>
              </a:ext>
            </a:extLst>
          </p:cNvPr>
          <p:cNvSpPr txBox="1"/>
          <p:nvPr/>
        </p:nvSpPr>
        <p:spPr>
          <a:xfrm>
            <a:off x="707366" y="472286"/>
            <a:ext cx="7729268" cy="1477328"/>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9- ALINHAMENTO DOS CHACRAS INFERIORES: Cura de doenças crônicas </a:t>
            </a:r>
          </a:p>
          <a:p>
            <a:r>
              <a:rPr lang="pt-BR" b="1" dirty="0">
                <a:latin typeface="Arial" panose="020B0604020202020204" pitchFamily="34" charset="0"/>
                <a:cs typeface="Arial" panose="020B0604020202020204" pitchFamily="34" charset="0"/>
              </a:rPr>
              <a:t>– Trabalhar energeticamente dores e desequilíbrios físicos.</a:t>
            </a:r>
          </a:p>
          <a:p>
            <a:r>
              <a:rPr lang="pt-BR" dirty="0">
                <a:latin typeface="Arial" panose="020B0604020202020204" pitchFamily="34" charset="0"/>
                <a:cs typeface="Arial" panose="020B0604020202020204" pitchFamily="34" charset="0"/>
              </a:rPr>
              <a:t>– Harmonizar os centros energéticos da base (raiz, sacro, plexo solar) com os pés como suporte.</a:t>
            </a:r>
          </a:p>
        </p:txBody>
      </p:sp>
      <p:sp>
        <p:nvSpPr>
          <p:cNvPr id="3" name="CaixaDeTexto 2">
            <a:extLst>
              <a:ext uri="{FF2B5EF4-FFF2-40B4-BE49-F238E27FC236}">
                <a16:creationId xmlns:a16="http://schemas.microsoft.com/office/drawing/2014/main" id="{1C5C6CEC-F04C-86AC-B9A5-912AFD8CC16F}"/>
              </a:ext>
            </a:extLst>
          </p:cNvPr>
          <p:cNvSpPr txBox="1"/>
          <p:nvPr/>
        </p:nvSpPr>
        <p:spPr>
          <a:xfrm>
            <a:off x="707366" y="1949614"/>
            <a:ext cx="7729268" cy="4247317"/>
          </a:xfrm>
          <a:prstGeom prst="rect">
            <a:avLst/>
          </a:prstGeom>
          <a:noFill/>
        </p:spPr>
        <p:txBody>
          <a:bodyPr wrap="square">
            <a:spAutoFit/>
          </a:bodyPr>
          <a:lstStyle/>
          <a:p>
            <a:pPr algn="just">
              <a:buNone/>
            </a:pPr>
            <a:r>
              <a:rPr lang="pt-BR" dirty="0"/>
              <a:t>A Árvore da Vida é uma das representações mais ricas e simbólicas da jornada humana e espiritual. Presente em diversas tradições místicas, como a Cabala, ela é formada por dez esferas interligadas por 22 caminhos — um mapa da consciência e da evolução do espírito.</a:t>
            </a:r>
          </a:p>
          <a:p>
            <a:pPr algn="just">
              <a:buNone/>
            </a:pPr>
            <a:r>
              <a:rPr lang="pt-BR" dirty="0"/>
              <a:t>Cada esfera, chamada de </a:t>
            </a:r>
            <a:r>
              <a:rPr lang="pt-BR" i="1" dirty="0" err="1"/>
              <a:t>Sephirah</a:t>
            </a:r>
            <a:r>
              <a:rPr lang="pt-BR" dirty="0"/>
              <a:t>, representa um aspecto da existência: desde a vontade divina até a manifestação concreta da matéria. Juntas, elas mostram que a vida é uma dança entre forças opostas que se equilibram — como compaixão e disciplina, sabedoria e entendimento, espiritualidade e ação.</a:t>
            </a:r>
          </a:p>
          <a:p>
            <a:pPr algn="just">
              <a:buNone/>
            </a:pPr>
            <a:endParaRPr lang="pt-BR" dirty="0"/>
          </a:p>
          <a:p>
            <a:pPr algn="just">
              <a:buNone/>
            </a:pPr>
            <a:r>
              <a:rPr lang="pt-BR" dirty="0"/>
              <a:t>🌟 Ascender espiritualmente é como subir por essa árvore, da raiz à coroa. Começamos na base, enfrentando os desafios da matéria e do ego, e pouco a pouco vamos despertando para dimensões mais sutis da consciência. Cada passo é uma iniciação, cada caminho nos convida a conhecer e integrar partes esquecidas de nós mesmos.</a:t>
            </a:r>
          </a:p>
        </p:txBody>
      </p:sp>
    </p:spTree>
    <p:extLst>
      <p:ext uri="{BB962C8B-B14F-4D97-AF65-F5344CB8AC3E}">
        <p14:creationId xmlns:p14="http://schemas.microsoft.com/office/powerpoint/2010/main" val="1556516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F9BA0C03-3B5B-49A0-BF8D-57798CCB9ABF}"/>
              </a:ext>
            </a:extLst>
          </p:cNvPr>
          <p:cNvSpPr txBox="1"/>
          <p:nvPr/>
        </p:nvSpPr>
        <p:spPr>
          <a:xfrm>
            <a:off x="1013603" y="1063214"/>
            <a:ext cx="7116793" cy="3970318"/>
          </a:xfrm>
          <a:prstGeom prst="rect">
            <a:avLst/>
          </a:prstGeom>
          <a:noFill/>
        </p:spPr>
        <p:txBody>
          <a:bodyPr wrap="square">
            <a:spAutoFit/>
          </a:bodyPr>
          <a:lstStyle/>
          <a:p>
            <a:pPr algn="just">
              <a:buNone/>
            </a:pPr>
            <a:r>
              <a:rPr lang="pt-BR" dirty="0"/>
              <a:t>A Árvore da Vida nos ensina que a verdadeira ascensão não é fuga, mas aprofundamento. Não é negar o mundo, mas sacralizá-lo. Ao compreender essa geometria, percebemos que o universo vive dentro de nós, e que cada experiência — por mais simples ou dolorosa — é uma folha dessa árvore divina.</a:t>
            </a:r>
          </a:p>
          <a:p>
            <a:pPr algn="just">
              <a:buNone/>
            </a:pPr>
            <a:endParaRPr lang="pt-BR" dirty="0"/>
          </a:p>
          <a:p>
            <a:pPr algn="just">
              <a:buNone/>
            </a:pPr>
            <a:r>
              <a:rPr lang="pt-BR" dirty="0"/>
              <a:t>🍃 Nós somos o tronco. Somos os ramos que tocam o céu e as raízes que mergulham na terra. Somos o fruto que nasce da união entre luz e sombra, entre divino e humano. E quando caminhamos com consciência por essa estrutura sagrada, despertamos para o propósito mais alto: </a:t>
            </a:r>
          </a:p>
          <a:p>
            <a:pPr algn="just">
              <a:buNone/>
            </a:pPr>
            <a:endParaRPr lang="pt-BR" b="1" dirty="0"/>
          </a:p>
          <a:p>
            <a:pPr algn="just">
              <a:buNone/>
            </a:pPr>
            <a:r>
              <a:rPr lang="pt-BR" b="1" dirty="0"/>
              <a:t>VIVER COMO PONTES ENTRE MUNDOS, COMO CANAIS VIVOS DO AMOR QUE TUDO UNE.</a:t>
            </a:r>
          </a:p>
        </p:txBody>
      </p:sp>
    </p:spTree>
    <p:extLst>
      <p:ext uri="{BB962C8B-B14F-4D97-AF65-F5344CB8AC3E}">
        <p14:creationId xmlns:p14="http://schemas.microsoft.com/office/powerpoint/2010/main" val="3291606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5A2B1-FFD9-E610-A3B0-FF943FC7C0F3}"/>
            </a:ext>
          </a:extLst>
        </p:cNvPr>
        <p:cNvGrpSpPr/>
        <p:nvPr/>
      </p:nvGrpSpPr>
      <p:grpSpPr>
        <a:xfrm>
          <a:off x="0" y="0"/>
          <a:ext cx="0" cy="0"/>
          <a:chOff x="0" y="0"/>
          <a:chExt cx="0" cy="0"/>
        </a:xfrm>
      </p:grpSpPr>
      <p:pic>
        <p:nvPicPr>
          <p:cNvPr id="3" name="Imagem 2" descr="Tela de um aparelho eletrônico&#10;&#10;O conteúdo gerado por IA pode estar incorreto.">
            <a:extLst>
              <a:ext uri="{FF2B5EF4-FFF2-40B4-BE49-F238E27FC236}">
                <a16:creationId xmlns:a16="http://schemas.microsoft.com/office/drawing/2014/main" id="{59A98F5E-2DA8-AEE1-C2BC-C5E5BCD69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2150293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Forma, Círculo&#10;&#10;O conteúdo gerado por IA pode estar incorreto.">
            <a:extLst>
              <a:ext uri="{FF2B5EF4-FFF2-40B4-BE49-F238E27FC236}">
                <a16:creationId xmlns:a16="http://schemas.microsoft.com/office/drawing/2014/main" id="{8BAC2882-7B09-ECEA-43E5-4F5ABC8A72D7}"/>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56503" y="458982"/>
            <a:ext cx="4630994" cy="5940035"/>
          </a:xfrm>
          <a:prstGeom prst="rect">
            <a:avLst/>
          </a:prstGeom>
        </p:spPr>
      </p:pic>
    </p:spTree>
    <p:extLst>
      <p:ext uri="{BB962C8B-B14F-4D97-AF65-F5344CB8AC3E}">
        <p14:creationId xmlns:p14="http://schemas.microsoft.com/office/powerpoint/2010/main" val="3353532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083804A-78C8-4342-AEB3-A614AF2A2017}"/>
              </a:ext>
            </a:extLst>
          </p:cNvPr>
          <p:cNvSpPr txBox="1"/>
          <p:nvPr/>
        </p:nvSpPr>
        <p:spPr>
          <a:xfrm>
            <a:off x="992038" y="672254"/>
            <a:ext cx="7203056" cy="5632311"/>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10- INTUIÇÃO EM AÇÃO: Manifestação de ideias </a:t>
            </a:r>
          </a:p>
          <a:p>
            <a:r>
              <a:rPr lang="pt-BR" b="1" dirty="0">
                <a:latin typeface="Arial" panose="020B0604020202020204" pitchFamily="34" charset="0"/>
                <a:cs typeface="Arial" panose="020B0604020202020204" pitchFamily="34" charset="0"/>
              </a:rPr>
              <a:t>– Trazer projetos do plano mental para a realidade física.</a:t>
            </a:r>
          </a:p>
          <a:p>
            <a:r>
              <a:rPr lang="pt-BR" dirty="0">
                <a:latin typeface="Arial" panose="020B0604020202020204" pitchFamily="34" charset="0"/>
                <a:cs typeface="Arial" panose="020B0604020202020204" pitchFamily="34" charset="0"/>
              </a:rPr>
              <a:t>– Ouvir os sinais sutis do corpo e do caminho. </a:t>
            </a:r>
          </a:p>
          <a:p>
            <a:pPr marL="285750" indent="-285750">
              <a:buFontTx/>
              <a:buChar char="-"/>
            </a:pPr>
            <a:r>
              <a:rPr lang="pt-BR" dirty="0">
                <a:latin typeface="Arial" panose="020B0604020202020204" pitchFamily="34" charset="0"/>
                <a:cs typeface="Arial" panose="020B0604020202020204" pitchFamily="34" charset="0"/>
              </a:rPr>
              <a:t>Deixar a intuição guiar os passos.</a:t>
            </a:r>
          </a:p>
          <a:p>
            <a:endParaRPr lang="pt-BR" dirty="0">
              <a:latin typeface="Arial" panose="020B0604020202020204" pitchFamily="34" charset="0"/>
              <a:cs typeface="Arial" panose="020B0604020202020204" pitchFamily="34" charset="0"/>
            </a:endParaRPr>
          </a:p>
          <a:p>
            <a:pPr algn="just">
              <a:buNone/>
            </a:pPr>
            <a:r>
              <a:rPr lang="pt-BR" dirty="0"/>
              <a:t>🥚 </a:t>
            </a:r>
            <a:r>
              <a:rPr lang="pt-BR" b="1" dirty="0"/>
              <a:t>O Ovo da Vida e o Despertar da Alma</a:t>
            </a:r>
            <a:r>
              <a:rPr lang="pt-BR" dirty="0"/>
              <a:t> 🥚</a:t>
            </a:r>
          </a:p>
          <a:p>
            <a:pPr algn="just">
              <a:buNone/>
            </a:pPr>
            <a:r>
              <a:rPr lang="pt-BR" dirty="0"/>
              <a:t>Antes de qualquer criação, há um impulso silencioso. E esse impulso toma forma — uma forma simples, mas profundamente poderosa: o Ovo da Vida. Sete círculos entrelaçados, organizados com precisão, formando uma estrutura vibracional que está presente nas células, na música, na natureza... e em nós.</a:t>
            </a:r>
          </a:p>
          <a:p>
            <a:pPr algn="just">
              <a:buNone/>
            </a:pPr>
            <a:r>
              <a:rPr lang="pt-BR" dirty="0"/>
              <a:t>O Ovo da Vida é uma matriz energética. Ele guarda o mistério da concepção, do início de tudo. É a geometria da dança celular, do crescimento harmônico, do pulsar que transforma caos em ordem. Quando olhamos para essa forma, sentimos que há mais ali do que linhas e curvas. Há um convite.</a:t>
            </a:r>
          </a:p>
          <a:p>
            <a:pPr algn="just">
              <a:buNone/>
            </a:pPr>
            <a:r>
              <a:rPr lang="pt-BR" dirty="0"/>
              <a:t>✨ Esse convite é para despertar. A ascensão espiritual começa quando compreendemos que somos parte desse padrão. Que assim como os círculos se unem em harmonia, nós também podemos unir nossos aspectos internos: mente, corpo, emoção e espírito.</a:t>
            </a:r>
          </a:p>
        </p:txBody>
      </p:sp>
    </p:spTree>
    <p:extLst>
      <p:ext uri="{BB962C8B-B14F-4D97-AF65-F5344CB8AC3E}">
        <p14:creationId xmlns:p14="http://schemas.microsoft.com/office/powerpoint/2010/main" val="3063361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35F7D5D-A448-9900-6972-C2F95AAA943E}"/>
              </a:ext>
            </a:extLst>
          </p:cNvPr>
          <p:cNvSpPr txBox="1"/>
          <p:nvPr/>
        </p:nvSpPr>
        <p:spPr>
          <a:xfrm>
            <a:off x="890953" y="477687"/>
            <a:ext cx="7584831" cy="2862322"/>
          </a:xfrm>
          <a:prstGeom prst="rect">
            <a:avLst/>
          </a:prstGeom>
          <a:noFill/>
        </p:spPr>
        <p:txBody>
          <a:bodyPr wrap="square">
            <a:spAutoFit/>
          </a:bodyPr>
          <a:lstStyle/>
          <a:p>
            <a:pPr algn="just">
              <a:buNone/>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O Ovo da Vida nos ens</a:t>
            </a:r>
            <a:r>
              <a:rPr lang="pt-BR" dirty="0" err="1"/>
              <a:t>ina</a:t>
            </a:r>
            <a:r>
              <a:rPr lang="pt-BR" dirty="0"/>
              <a:t> que tudo começa com a semente do silêncio. Que antes de florescer, é preciso gestar. A forma nos lembra que o verdadeiro crescimento não é imediato — ele pulsa em ciclos, em espirais, em frequências sutis.</a:t>
            </a:r>
          </a:p>
          <a:p>
            <a:pPr algn="just">
              <a:buNone/>
            </a:pPr>
            <a:endParaRPr lang="pt-BR" dirty="0"/>
          </a:p>
          <a:p>
            <a:pPr algn="just">
              <a:buNone/>
            </a:pPr>
            <a:r>
              <a:rPr lang="pt-BR" dirty="0"/>
              <a:t>🌌 Ao meditar sobre essa geometria, começamos a ouvir o som do universo dentro de nós. Cada círculo representa uma nota de nossa sinfonia interior. E ao harmonizá-las, ascendemos. Não para fugir do mundo — mas para viver nele com mais consciência, beleza e propósito.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8851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F3CE-DB16-A9AC-B387-153D032F1F84}"/>
            </a:ext>
          </a:extLst>
        </p:cNvPr>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687E3E2A-1F79-63F0-9AD9-BF60D005D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183409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Padrão do plano de fundo&#10;&#10;O conteúdo gerado por IA pode estar incorreto.">
            <a:extLst>
              <a:ext uri="{FF2B5EF4-FFF2-40B4-BE49-F238E27FC236}">
                <a16:creationId xmlns:a16="http://schemas.microsoft.com/office/drawing/2014/main" id="{1ECA2EAE-84D9-479C-0DD7-0AB0A9CE03B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109404" y="763735"/>
            <a:ext cx="6925191" cy="5330529"/>
          </a:xfrm>
          <a:prstGeom prst="rect">
            <a:avLst/>
          </a:prstGeom>
        </p:spPr>
      </p:pic>
    </p:spTree>
    <p:extLst>
      <p:ext uri="{BB962C8B-B14F-4D97-AF65-F5344CB8AC3E}">
        <p14:creationId xmlns:p14="http://schemas.microsoft.com/office/powerpoint/2010/main" val="1490244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0F256D8-14E9-9B06-8B50-CD44C3970BF4}"/>
              </a:ext>
            </a:extLst>
          </p:cNvPr>
          <p:cNvSpPr txBox="1"/>
          <p:nvPr/>
        </p:nvSpPr>
        <p:spPr>
          <a:xfrm>
            <a:off x="820993" y="1028343"/>
            <a:ext cx="7502013" cy="4801314"/>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rPr>
              <a:t>🌍 Primeira Jornada: Enraizamento e Conexão com a Terra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rPr>
              <a:t>🦶 O que é o chacra dos pés?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effectLst/>
                <a:uLnTx/>
                <a:uFillTx/>
              </a:rPr>
              <a:t>O chacra dos pés é um centro energético localizado na sola de cada pé. Ele atua como uma extensão do chacra raiz, funcionando como uma ponte entre o corpo físico e a energia da Terra. É por meio dele que nos </a:t>
            </a:r>
            <a:r>
              <a:rPr kumimoji="0" lang="pt-BR" sz="1800" b="1" i="0" u="none" strike="noStrike" kern="0" cap="none" spc="0" normalizeH="0" baseline="0" noProof="0" dirty="0">
                <a:ln>
                  <a:noFill/>
                </a:ln>
                <a:effectLst/>
                <a:uLnTx/>
                <a:uFillTx/>
              </a:rPr>
              <a:t>aterramos</a:t>
            </a:r>
            <a:r>
              <a:rPr kumimoji="0" lang="pt-BR" sz="1800" b="0" i="0" u="none" strike="noStrike" kern="0" cap="none" spc="0" normalizeH="0" baseline="0" noProof="0" dirty="0">
                <a:ln>
                  <a:noFill/>
                </a:ln>
                <a:effectLst/>
                <a:uLnTx/>
                <a:uFillTx/>
              </a:rPr>
              <a:t>, ou seja, nos conectamos com a realidade física e com o planeta.</a:t>
            </a:r>
          </a:p>
          <a:p>
            <a:pPr marL="0" marR="0" lvl="0" indent="0" algn="just" defTabSz="914400" eaLnBrk="1" fontAlgn="auto" latinLnBrk="0" hangingPunct="1">
              <a:lnSpc>
                <a:spcPct val="100000"/>
              </a:lnSpc>
              <a:spcBef>
                <a:spcPts val="0"/>
              </a:spcBef>
              <a:spcAft>
                <a:spcPts val="0"/>
              </a:spcAft>
              <a:buClrTx/>
              <a:buSzTx/>
              <a:buFontTx/>
              <a:buNone/>
              <a:tabLst/>
              <a:defRPr/>
            </a:pPr>
            <a:endParaRPr lang="pt-BR" kern="0" dirty="0"/>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rPr>
              <a:t>🌱 Por que o enraizamento é importante?</a:t>
            </a:r>
          </a:p>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0" cap="none" spc="0" normalizeH="0" baseline="0" noProof="0" dirty="0">
                <a:ln>
                  <a:noFill/>
                </a:ln>
                <a:effectLst/>
                <a:uLnTx/>
                <a:uFillTx/>
              </a:rPr>
              <a:t>Estabilidade emocional e mental</a:t>
            </a:r>
            <a:r>
              <a:rPr kumimoji="0" lang="pt-BR" sz="1800" b="0" i="0" u="none" strike="noStrike" kern="0" cap="none" spc="0" normalizeH="0" baseline="0" noProof="0" dirty="0">
                <a:ln>
                  <a:noFill/>
                </a:ln>
                <a:effectLst/>
                <a:uLnTx/>
                <a:uFillTx/>
              </a:rPr>
              <a:t>: Ajuda a manter o foco e a clareza.</a:t>
            </a:r>
          </a:p>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0" cap="none" spc="0" normalizeH="0" baseline="0" noProof="0" dirty="0">
                <a:ln>
                  <a:noFill/>
                </a:ln>
                <a:effectLst/>
                <a:uLnTx/>
                <a:uFillTx/>
              </a:rPr>
              <a:t>Saúde física</a:t>
            </a:r>
            <a:r>
              <a:rPr kumimoji="0" lang="pt-BR" sz="1800" b="0" i="0" u="none" strike="noStrike" kern="0" cap="none" spc="0" normalizeH="0" baseline="0" noProof="0" dirty="0">
                <a:ln>
                  <a:noFill/>
                </a:ln>
                <a:effectLst/>
                <a:uLnTx/>
                <a:uFillTx/>
              </a:rPr>
              <a:t>: Facilita o fluxo de energia vital pelo corpo.</a:t>
            </a:r>
          </a:p>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0" cap="none" spc="0" normalizeH="0" baseline="0" noProof="0" dirty="0">
                <a:ln>
                  <a:noFill/>
                </a:ln>
                <a:effectLst/>
                <a:uLnTx/>
                <a:uFillTx/>
              </a:rPr>
              <a:t>Manifestação</a:t>
            </a:r>
            <a:r>
              <a:rPr kumimoji="0" lang="pt-BR" sz="1800" b="0" i="0" u="none" strike="noStrike" kern="0" cap="none" spc="0" normalizeH="0" baseline="0" noProof="0" dirty="0">
                <a:ln>
                  <a:noFill/>
                </a:ln>
                <a:effectLst/>
                <a:uLnTx/>
                <a:uFillTx/>
              </a:rPr>
              <a:t>: Permite que ideias e intenções se tornem realidade concreta.</a:t>
            </a:r>
          </a:p>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0" cap="none" spc="0" normalizeH="0" baseline="0" noProof="0" dirty="0">
                <a:ln>
                  <a:noFill/>
                </a:ln>
                <a:effectLst/>
                <a:uLnTx/>
                <a:uFillTx/>
              </a:rPr>
              <a:t>Proteção energética</a:t>
            </a:r>
            <a:r>
              <a:rPr kumimoji="0" lang="pt-BR" sz="1800" b="0" i="0" u="none" strike="noStrike" kern="0" cap="none" spc="0" normalizeH="0" baseline="0" noProof="0" dirty="0">
                <a:ln>
                  <a:noFill/>
                </a:ln>
                <a:effectLst/>
                <a:uLnTx/>
                <a:uFillTx/>
              </a:rPr>
              <a:t>: Reduz a dispersão e a vulnerabilidade a energias externas</a:t>
            </a:r>
          </a:p>
        </p:txBody>
      </p:sp>
    </p:spTree>
    <p:extLst>
      <p:ext uri="{BB962C8B-B14F-4D97-AF65-F5344CB8AC3E}">
        <p14:creationId xmlns:p14="http://schemas.microsoft.com/office/powerpoint/2010/main" val="1392668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24DEA05-457D-9FB1-925C-2D3D95A6786F}"/>
              </a:ext>
            </a:extLst>
          </p:cNvPr>
          <p:cNvSpPr txBox="1"/>
          <p:nvPr/>
        </p:nvSpPr>
        <p:spPr>
          <a:xfrm>
            <a:off x="685800" y="774221"/>
            <a:ext cx="777240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b="1" dirty="0">
                <a:solidFill>
                  <a:prstClr val="black"/>
                </a:solidFill>
                <a:latin typeface="Arial" panose="020B0604020202020204" pitchFamily="34" charset="0"/>
                <a:cs typeface="Arial" panose="020B0604020202020204" pitchFamily="34" charset="0"/>
              </a:rPr>
              <a:t>11</a:t>
            </a:r>
            <a:r>
              <a:rPr kumimoji="0" lang="pt-BR"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CORAÇÃO EM MOVIMENTO: Equilíbrio entre espiritual e material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Integrar o sagrado ao cotidiano.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Caminhar com amor.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Sentir os passos como expressão do coração compassivo.</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lang="pt-BR" dirty="0">
              <a:solidFill>
                <a:prstClr val="black"/>
              </a:solidFill>
              <a:latin typeface="Arial" panose="020B0604020202020204" pitchFamily="34" charset="0"/>
              <a:cs typeface="Arial" panose="020B0604020202020204" pitchFamily="34" charset="0"/>
            </a:endParaRPr>
          </a:p>
          <a:p>
            <a:pPr algn="just">
              <a:buNone/>
            </a:pPr>
            <a:r>
              <a:rPr lang="pt-BR" dirty="0"/>
              <a:t>🌺 </a:t>
            </a:r>
            <a:r>
              <a:rPr lang="pt-BR" b="1" dirty="0"/>
              <a:t>A Flor da Vida e o Despertar Espiritual</a:t>
            </a:r>
            <a:r>
              <a:rPr lang="pt-BR" dirty="0"/>
              <a:t> 🌺</a:t>
            </a:r>
          </a:p>
          <a:p>
            <a:pPr algn="just">
              <a:buNone/>
            </a:pPr>
            <a:r>
              <a:rPr lang="pt-BR" dirty="0"/>
              <a:t>A Flor da Vida não é apenas uma figura geométrica. Ela é um símbolo universal, encontrado em templos ancestrais, culturas milenares e até gravada no campo energético da Terra. Formada por círculos perfeitamente entrelaçados, ela representa a estrutura íntima da criação — o código que rege tudo que existe.</a:t>
            </a:r>
          </a:p>
          <a:p>
            <a:pPr algn="just">
              <a:buNone/>
            </a:pPr>
            <a:endParaRPr lang="pt-BR" dirty="0"/>
          </a:p>
          <a:p>
            <a:pPr algn="just">
              <a:buNone/>
            </a:pPr>
            <a:r>
              <a:rPr lang="pt-BR" dirty="0"/>
              <a:t>Cada círculo da Flor da Vida pulsa como uma célula primordial, e juntos eles revelam uma verdade profunda: </a:t>
            </a:r>
            <a:r>
              <a:rPr lang="pt-BR" b="1" dirty="0"/>
              <a:t>tudo está conectado</a:t>
            </a:r>
            <a:r>
              <a:rPr lang="pt-BR" dirty="0"/>
              <a:t>. Corpo, mente, espírito, natureza e cosmos — todas as partes se entrelaçam como pétalas de um mesmo coração divino.</a:t>
            </a:r>
          </a:p>
        </p:txBody>
      </p:sp>
    </p:spTree>
    <p:extLst>
      <p:ext uri="{BB962C8B-B14F-4D97-AF65-F5344CB8AC3E}">
        <p14:creationId xmlns:p14="http://schemas.microsoft.com/office/powerpoint/2010/main" val="1399295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67C4AD2-C7EA-B692-B6C5-A81EEADDC373}"/>
              </a:ext>
            </a:extLst>
          </p:cNvPr>
          <p:cNvSpPr txBox="1"/>
          <p:nvPr/>
        </p:nvSpPr>
        <p:spPr>
          <a:xfrm>
            <a:off x="785446" y="889843"/>
            <a:ext cx="7338647" cy="5078313"/>
          </a:xfrm>
          <a:prstGeom prst="rect">
            <a:avLst/>
          </a:prstGeom>
          <a:noFill/>
        </p:spPr>
        <p:txBody>
          <a:bodyPr wrap="square">
            <a:spAutoFit/>
          </a:bodyPr>
          <a:lstStyle/>
          <a:p>
            <a:pPr algn="just">
              <a:buNone/>
            </a:pPr>
            <a:r>
              <a:rPr lang="pt-BR" dirty="0"/>
              <a:t>🌀 Contemplar a Flor da Vida é mergulhar num padrão que revela as leis cósmicas. A partir dela nascem o Ovo da Vida, a Semente da Vida, o Fruto da Vida… cada forma contém um estágio da criação e da consciência. Ela é como um espelho, que reflete nossa essência e ao mesmo tempo nos orienta para evoluir.</a:t>
            </a:r>
          </a:p>
          <a:p>
            <a:pPr algn="just">
              <a:buNone/>
            </a:pPr>
            <a:endParaRPr lang="pt-BR" dirty="0"/>
          </a:p>
          <a:p>
            <a:pPr algn="just">
              <a:buNone/>
            </a:pPr>
            <a:r>
              <a:rPr lang="pt-BR" dirty="0"/>
              <a:t>✨ A ascensão espiritual começa quando reconhecemos esse padrão dentro de nós. Quando deixamos de nos ver como separados, e passamos a viver em unidade. Cada respiração se torna um círculo. Cada escolha, uma pétala. Cada silêncio, uma expansão.</a:t>
            </a:r>
          </a:p>
          <a:p>
            <a:pPr algn="just">
              <a:buNone/>
            </a:pPr>
            <a:endParaRPr lang="pt-BR" dirty="0"/>
          </a:p>
          <a:p>
            <a:pPr algn="just">
              <a:buNone/>
            </a:pPr>
            <a:r>
              <a:rPr lang="pt-BR" dirty="0"/>
              <a:t>🌌 A Flor da Vida nos ensina que ascender é florescer. É abrir-se para a luz e permitir que o divino cresça em cada camada do ser. Como uma flor sagrada, desabrochamos não para escapar do mundo, mas para transformá-lo — com beleza, harmonia e consciência.</a:t>
            </a:r>
          </a:p>
          <a:p>
            <a:pPr algn="just">
              <a:buNone/>
            </a:pPr>
            <a:r>
              <a:rPr lang="pt-BR" dirty="0"/>
              <a:t>Você não está fora da geometria do universo — você </a:t>
            </a:r>
            <a:r>
              <a:rPr lang="pt-BR" i="1" dirty="0"/>
              <a:t>é</a:t>
            </a:r>
            <a:r>
              <a:rPr lang="pt-BR" dirty="0"/>
              <a:t> parte dela. A Flor da Vida está dentro do seu coração, esperando pelo momento de desabrochar.</a:t>
            </a:r>
          </a:p>
        </p:txBody>
      </p:sp>
    </p:spTree>
    <p:extLst>
      <p:ext uri="{BB962C8B-B14F-4D97-AF65-F5344CB8AC3E}">
        <p14:creationId xmlns:p14="http://schemas.microsoft.com/office/powerpoint/2010/main" val="3603304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60C3A-7099-4B0F-700B-8896F36DD8FF}"/>
            </a:ext>
          </a:extLst>
        </p:cNvPr>
        <p:cNvGrpSpPr/>
        <p:nvPr/>
      </p:nvGrpSpPr>
      <p:grpSpPr>
        <a:xfrm>
          <a:off x="0" y="0"/>
          <a:ext cx="0" cy="0"/>
          <a:chOff x="0" y="0"/>
          <a:chExt cx="0" cy="0"/>
        </a:xfrm>
      </p:grpSpPr>
      <p:pic>
        <p:nvPicPr>
          <p:cNvPr id="3" name="Imagem 2" descr="Uma imagem contendo Interface gráfica do usuário&#10;&#10;O conteúdo gerado por IA pode estar incorreto.">
            <a:extLst>
              <a:ext uri="{FF2B5EF4-FFF2-40B4-BE49-F238E27FC236}">
                <a16:creationId xmlns:a16="http://schemas.microsoft.com/office/drawing/2014/main" id="{DE5BDBC3-D692-3C80-E7F4-FC52DD40C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3298745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esenho com traços pretos em fundo branco&#10;&#10;O conteúdo gerado por IA pode estar incorreto.">
            <a:extLst>
              <a:ext uri="{FF2B5EF4-FFF2-40B4-BE49-F238E27FC236}">
                <a16:creationId xmlns:a16="http://schemas.microsoft.com/office/drawing/2014/main" id="{079C9DAB-3EAC-6F08-6276-9B9EEA7300CE}"/>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91381" y="845575"/>
            <a:ext cx="6784258" cy="5510022"/>
          </a:xfrm>
          <a:prstGeom prst="rect">
            <a:avLst/>
          </a:prstGeom>
        </p:spPr>
      </p:pic>
    </p:spTree>
    <p:extLst>
      <p:ext uri="{BB962C8B-B14F-4D97-AF65-F5344CB8AC3E}">
        <p14:creationId xmlns:p14="http://schemas.microsoft.com/office/powerpoint/2010/main" val="984916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FBF9EAD9-C72F-D3E9-FE76-1CD9524138A9}"/>
              </a:ext>
            </a:extLst>
          </p:cNvPr>
          <p:cNvSpPr txBox="1"/>
          <p:nvPr/>
        </p:nvSpPr>
        <p:spPr>
          <a:xfrm>
            <a:off x="1078302" y="726873"/>
            <a:ext cx="7030528" cy="5078313"/>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12- INTEGRAÇÃO CÉU-TERRA: Conexão com a Terra </a:t>
            </a:r>
          </a:p>
          <a:p>
            <a:r>
              <a:rPr lang="pt-BR" b="1" dirty="0">
                <a:latin typeface="Arial" panose="020B0604020202020204" pitchFamily="34" charset="0"/>
                <a:cs typeface="Arial" panose="020B0604020202020204" pitchFamily="34" charset="0"/>
              </a:rPr>
              <a:t>– Sentir a nutrição e o apoio da natureza.</a:t>
            </a:r>
          </a:p>
          <a:p>
            <a:r>
              <a:rPr lang="pt-BR" dirty="0">
                <a:latin typeface="Arial" panose="020B0604020202020204" pitchFamily="34" charset="0"/>
                <a:cs typeface="Arial" panose="020B0604020202020204" pitchFamily="34" charset="0"/>
              </a:rPr>
              <a:t>– Visualizar raízes nos pés e luz na coroa. </a:t>
            </a:r>
          </a:p>
          <a:p>
            <a:pPr marL="285750" indent="-285750">
              <a:buFontTx/>
              <a:buChar char="-"/>
            </a:pPr>
            <a:r>
              <a:rPr lang="pt-BR" dirty="0">
                <a:latin typeface="Arial" panose="020B0604020202020204" pitchFamily="34" charset="0"/>
                <a:cs typeface="Arial" panose="020B0604020202020204" pitchFamily="34" charset="0"/>
              </a:rPr>
              <a:t>Tornar-se ponte entre dimensões.</a:t>
            </a:r>
          </a:p>
          <a:p>
            <a:pPr algn="just">
              <a:buNone/>
            </a:pPr>
            <a:endParaRPr lang="pt-BR" dirty="0"/>
          </a:p>
          <a:p>
            <a:pPr algn="just">
              <a:buNone/>
            </a:pPr>
            <a:r>
              <a:rPr lang="pt-BR" dirty="0"/>
              <a:t>🍇 </a:t>
            </a:r>
            <a:r>
              <a:rPr lang="pt-BR" b="1" dirty="0"/>
              <a:t>O Fruto da Vida e o Despertar Espiritual</a:t>
            </a:r>
            <a:r>
              <a:rPr lang="pt-BR" dirty="0"/>
              <a:t> 🍇</a:t>
            </a:r>
          </a:p>
          <a:p>
            <a:pPr algn="just">
              <a:buNone/>
            </a:pPr>
            <a:r>
              <a:rPr lang="pt-BR" dirty="0"/>
              <a:t>Em meio ao padrão sagrado da Flor da Vida, surge uma configuração única e poderosa: o Fruto da Vida. Formado por 13 círculos perfeitamente entrelaçados, ele representa a matriz do universo, o plano de construção da realidade e o mapa da consciência divina.</a:t>
            </a:r>
          </a:p>
          <a:p>
            <a:pPr algn="just">
              <a:buNone/>
            </a:pPr>
            <a:r>
              <a:rPr lang="pt-BR" dirty="0"/>
              <a:t>Cada círculo do Fruto da Vida vibra como uma nota na sinfonia do cosmos. Juntos, eles formam a estrutura para formas tridimensionais sagradas, como os Sólidos Platônicos e o Cubo de </a:t>
            </a:r>
            <a:r>
              <a:rPr lang="pt-BR" dirty="0" err="1"/>
              <a:t>Metatron</a:t>
            </a:r>
            <a:r>
              <a:rPr lang="pt-BR" dirty="0"/>
              <a:t> — símbolos que refletem os fundamentos da criação em equilíbrio e harmonia.</a:t>
            </a:r>
          </a:p>
          <a:p>
            <a:pPr algn="just">
              <a:buNone/>
            </a:pPr>
            <a:endParaRPr lang="pt-BR" dirty="0"/>
          </a:p>
          <a:p>
            <a:pPr algn="just">
              <a:buNone/>
            </a:pPr>
            <a:r>
              <a:rPr lang="pt-BR" dirty="0"/>
              <a:t>🌀 O Fruto da Vida é mais do que uma imagem: é um convite à transformação. </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907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3F0AE75-341C-DCFB-B88D-539D1D9542E3}"/>
              </a:ext>
            </a:extLst>
          </p:cNvPr>
          <p:cNvSpPr txBox="1"/>
          <p:nvPr/>
        </p:nvSpPr>
        <p:spPr>
          <a:xfrm>
            <a:off x="996460" y="659231"/>
            <a:ext cx="7127631" cy="563231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Ele revela que </a:t>
            </a: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o universo não foi feito aleatoriamente — ele segue um padrão</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 e nós também fazemos parte dessa ordem. Ao contemplar essa geometria, somos convidados a despertar para uma verdade maior: </a:t>
            </a: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a ascensão espiritual é o florescimento da consciência dentro da geometria divina.</a:t>
            </a: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gn="just">
              <a:buNone/>
            </a:pPr>
            <a:r>
              <a:rPr lang="pt-BR" dirty="0"/>
              <a:t>Assim como o fruto carrega a semente e sustenta a vida, essa forma nos lembra que tudo o que precisamos já habita em nosso interior. Cada círculo representa uma dimensão do ser — física, emocional, mental, espiritual... — e ao alinhar essas partes, iniciamos o processo de integração e iluminação.</a:t>
            </a:r>
          </a:p>
          <a:p>
            <a:pPr algn="just">
              <a:buNone/>
            </a:pPr>
            <a:endParaRPr lang="pt-BR" dirty="0"/>
          </a:p>
          <a:p>
            <a:pPr algn="just">
              <a:buNone/>
            </a:pPr>
            <a:r>
              <a:rPr lang="pt-BR" dirty="0"/>
              <a:t>🌌 Ascender é reconhecer que somos fractais da criação, pequenos universos pulsando dentro do grande universo. É deixar que nosso ser se torne fértil em luz, amor e presença. Como um fruto maduro que está pronto para ser ofertado, nós também podemos oferecer ao mundo nossa verdade mais pura.</a:t>
            </a:r>
          </a:p>
          <a:p>
            <a:pPr algn="just">
              <a:buNone/>
            </a:pPr>
            <a:r>
              <a:rPr lang="pt-BR" dirty="0"/>
              <a:t>O Fruto da Vida nos conecta à essência da existência. E ao desvendarmos sua beleza silenciosa, percebemos que </a:t>
            </a:r>
            <a:r>
              <a:rPr lang="pt-BR" b="1" dirty="0"/>
              <a:t>a espiritualidade não é algo distante — ela é a própria geometria do nosso coração.</a:t>
            </a:r>
            <a:endParaRPr lang="pt-BR" dirty="0"/>
          </a:p>
        </p:txBody>
      </p:sp>
    </p:spTree>
    <p:extLst>
      <p:ext uri="{BB962C8B-B14F-4D97-AF65-F5344CB8AC3E}">
        <p14:creationId xmlns:p14="http://schemas.microsoft.com/office/powerpoint/2010/main" val="1286496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FD245-07B8-C156-4693-42517459F976}"/>
            </a:ext>
          </a:extLst>
        </p:cNvPr>
        <p:cNvGrpSpPr/>
        <p:nvPr/>
      </p:nvGrpSpPr>
      <p:grpSpPr>
        <a:xfrm>
          <a:off x="0" y="0"/>
          <a:ext cx="0" cy="0"/>
          <a:chOff x="0" y="0"/>
          <a:chExt cx="0" cy="0"/>
        </a:xfrm>
      </p:grpSpPr>
      <p:pic>
        <p:nvPicPr>
          <p:cNvPr id="4" name="Imagem 3" descr="Ícone&#10;&#10;O conteúdo gerado por IA pode estar incorreto.">
            <a:extLst>
              <a:ext uri="{FF2B5EF4-FFF2-40B4-BE49-F238E27FC236}">
                <a16:creationId xmlns:a16="http://schemas.microsoft.com/office/drawing/2014/main" id="{6184674F-B015-B0E3-67C8-646A198CE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1807173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Arma preta sobre fundo branco&#10;&#10;O conteúdo gerado por IA pode estar incorreto.">
            <a:extLst>
              <a:ext uri="{FF2B5EF4-FFF2-40B4-BE49-F238E27FC236}">
                <a16:creationId xmlns:a16="http://schemas.microsoft.com/office/drawing/2014/main" id="{7CC1C521-0DDA-10FC-6854-05AEF551A8B9}"/>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92510" y="865239"/>
            <a:ext cx="5958979" cy="5345946"/>
          </a:xfrm>
          <a:prstGeom prst="rect">
            <a:avLst/>
          </a:prstGeom>
        </p:spPr>
      </p:pic>
    </p:spTree>
    <p:extLst>
      <p:ext uri="{BB962C8B-B14F-4D97-AF65-F5344CB8AC3E}">
        <p14:creationId xmlns:p14="http://schemas.microsoft.com/office/powerpoint/2010/main" val="4044657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47194CA-0347-D28E-689D-7A93210772CD}"/>
              </a:ext>
            </a:extLst>
          </p:cNvPr>
          <p:cNvSpPr txBox="1"/>
          <p:nvPr/>
        </p:nvSpPr>
        <p:spPr>
          <a:xfrm>
            <a:off x="901460" y="678535"/>
            <a:ext cx="7341079" cy="5078313"/>
          </a:xfrm>
          <a:prstGeom prst="rect">
            <a:avLst/>
          </a:prstGeom>
          <a:noFill/>
        </p:spPr>
        <p:txBody>
          <a:bodyPr wrap="square">
            <a:spAutoFit/>
          </a:bodyPr>
          <a:lstStyle/>
          <a:p>
            <a:r>
              <a:rPr lang="pt-BR" b="1" dirty="0">
                <a:latin typeface="Arial" panose="020B0604020202020204" pitchFamily="34" charset="0"/>
                <a:cs typeface="Arial" panose="020B0604020202020204" pitchFamily="34" charset="0"/>
              </a:rPr>
              <a:t>13- UNIDADE COM O TODO (13º CHACRA): Alinhamento com o propósito de vida </a:t>
            </a:r>
          </a:p>
          <a:p>
            <a:r>
              <a:rPr lang="pt-BR" b="1" dirty="0">
                <a:latin typeface="Arial" panose="020B0604020202020204" pitchFamily="34" charset="0"/>
                <a:cs typeface="Arial" panose="020B0604020202020204" pitchFamily="34" charset="0"/>
              </a:rPr>
              <a:t>– Caminhar com clareza e direção.</a:t>
            </a:r>
          </a:p>
          <a:p>
            <a:r>
              <a:rPr lang="pt-BR" dirty="0">
                <a:latin typeface="Arial" panose="020B0604020202020204" pitchFamily="34" charset="0"/>
                <a:cs typeface="Arial" panose="020B0604020202020204" pitchFamily="34" charset="0"/>
              </a:rPr>
              <a:t>– Sentir-se parte do universo. </a:t>
            </a:r>
          </a:p>
          <a:p>
            <a:pPr marL="285750" indent="-285750">
              <a:buFontTx/>
              <a:buChar char="-"/>
            </a:pPr>
            <a:r>
              <a:rPr lang="pt-BR" dirty="0">
                <a:latin typeface="Arial" panose="020B0604020202020204" pitchFamily="34" charset="0"/>
                <a:cs typeface="Arial" panose="020B0604020202020204" pitchFamily="34" charset="0"/>
              </a:rPr>
              <a:t>Cada passo é um ato de amor cósmico. A alma caminha em luz.</a:t>
            </a:r>
          </a:p>
          <a:p>
            <a:pPr>
              <a:buNone/>
            </a:pPr>
            <a:r>
              <a:rPr lang="pt-BR" dirty="0"/>
              <a:t>🔮 </a:t>
            </a:r>
            <a:r>
              <a:rPr lang="pt-BR" b="1" dirty="0"/>
              <a:t>O Cubo de </a:t>
            </a:r>
            <a:r>
              <a:rPr lang="pt-BR" b="1" dirty="0" err="1"/>
              <a:t>Metatron</a:t>
            </a:r>
            <a:r>
              <a:rPr lang="pt-BR" b="1" dirty="0"/>
              <a:t> e a Ascensão da Consciência</a:t>
            </a:r>
            <a:r>
              <a:rPr lang="pt-BR" dirty="0"/>
              <a:t> 🔮</a:t>
            </a:r>
          </a:p>
          <a:p>
            <a:pPr algn="just">
              <a:buNone/>
            </a:pPr>
            <a:endParaRPr lang="pt-BR" dirty="0"/>
          </a:p>
          <a:p>
            <a:pPr algn="just">
              <a:buNone/>
            </a:pPr>
            <a:r>
              <a:rPr lang="pt-BR" dirty="0"/>
              <a:t>Em meio aos mistérios da criação, surge uma forma que transcende o tempo e o espaço: o </a:t>
            </a:r>
            <a:r>
              <a:rPr lang="pt-BR" b="1" dirty="0"/>
              <a:t>Cubo de </a:t>
            </a:r>
            <a:r>
              <a:rPr lang="pt-BR" b="1" dirty="0" err="1"/>
              <a:t>Metatron</a:t>
            </a:r>
            <a:r>
              <a:rPr lang="pt-BR" dirty="0"/>
              <a:t>. Composto por </a:t>
            </a:r>
            <a:r>
              <a:rPr lang="pt-BR" b="1" dirty="0"/>
              <a:t>13 círculos interligados por linhas retas</a:t>
            </a:r>
            <a:r>
              <a:rPr lang="pt-BR" dirty="0"/>
              <a:t>, ele é mais do que uma figura geométrica — é um </a:t>
            </a:r>
            <a:r>
              <a:rPr lang="pt-BR" b="1" dirty="0"/>
              <a:t>mapa da consciência divina</a:t>
            </a:r>
            <a:r>
              <a:rPr lang="pt-BR" dirty="0"/>
              <a:t>, um portal entre o mundo físico e os reinos espirituais.</a:t>
            </a:r>
          </a:p>
          <a:p>
            <a:pPr algn="just">
              <a:buNone/>
            </a:pPr>
            <a:endParaRPr lang="pt-BR" dirty="0"/>
          </a:p>
          <a:p>
            <a:pPr algn="just">
              <a:buNone/>
            </a:pPr>
            <a:r>
              <a:rPr lang="pt-BR" dirty="0"/>
              <a:t>Essa estrutura nasce da </a:t>
            </a:r>
            <a:r>
              <a:rPr lang="pt-BR" b="1" dirty="0"/>
              <a:t>Flor da Vida</a:t>
            </a:r>
            <a:r>
              <a:rPr lang="pt-BR" dirty="0"/>
              <a:t>, e dentro dela estão os </a:t>
            </a:r>
            <a:r>
              <a:rPr lang="pt-BR" b="1" dirty="0"/>
              <a:t>Sólidos Platônicos</a:t>
            </a:r>
            <a:r>
              <a:rPr lang="pt-BR" dirty="0"/>
              <a:t>, que representam os cinco elementos fundamentais: terra, água, fogo, ar e éter. Cada linha e cada círculo vibram com a energia da criação, revelando que o universo segue uma ordem sagrada — e que nós somos parte dessa ordem.</a:t>
            </a:r>
          </a:p>
        </p:txBody>
      </p:sp>
    </p:spTree>
    <p:extLst>
      <p:ext uri="{BB962C8B-B14F-4D97-AF65-F5344CB8AC3E}">
        <p14:creationId xmlns:p14="http://schemas.microsoft.com/office/powerpoint/2010/main" val="14963455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40F743E-0970-D0FB-B586-B3DB94664DF7}"/>
              </a:ext>
            </a:extLst>
          </p:cNvPr>
          <p:cNvSpPr txBox="1"/>
          <p:nvPr/>
        </p:nvSpPr>
        <p:spPr>
          <a:xfrm>
            <a:off x="703385" y="751344"/>
            <a:ext cx="7502769" cy="5355312"/>
          </a:xfrm>
          <a:prstGeom prst="rect">
            <a:avLst/>
          </a:prstGeom>
          <a:noFill/>
        </p:spPr>
        <p:txBody>
          <a:bodyPr wrap="square">
            <a:spAutoFit/>
          </a:bodyPr>
          <a:lstStyle/>
          <a:p>
            <a:pPr algn="just">
              <a:buNone/>
            </a:pPr>
            <a:r>
              <a:rPr lang="pt-BR" dirty="0"/>
              <a:t>🌌 O Cubo de </a:t>
            </a:r>
            <a:r>
              <a:rPr lang="pt-BR" dirty="0" err="1"/>
              <a:t>Metatron</a:t>
            </a:r>
            <a:r>
              <a:rPr lang="pt-BR" dirty="0"/>
              <a:t> carrega o nome do </a:t>
            </a:r>
            <a:r>
              <a:rPr lang="pt-BR" b="1" dirty="0"/>
              <a:t>Arcanjo </a:t>
            </a:r>
            <a:r>
              <a:rPr lang="pt-BR" b="1" dirty="0" err="1"/>
              <a:t>Metatron</a:t>
            </a:r>
            <a:r>
              <a:rPr lang="pt-BR" dirty="0"/>
              <a:t>, o escriba celestial, guardião da sabedoria divina. Ele é o elo entre o divino e o humano, e seu cubo é visto como um </a:t>
            </a:r>
            <a:r>
              <a:rPr lang="pt-BR" b="1" dirty="0"/>
              <a:t>instrumento de proteção, equilíbrio e ativação espiritual</a:t>
            </a:r>
            <a:r>
              <a:rPr lang="pt-BR" dirty="0"/>
              <a:t>. Ao meditar com essa forma, abrimos espaço para que a luz penetre em nossos centros energéticos, limpando bloqueios e despertando nossa essência.</a:t>
            </a:r>
          </a:p>
          <a:p>
            <a:pPr algn="just">
              <a:buNone/>
            </a:pPr>
            <a:r>
              <a:rPr lang="pt-BR" dirty="0"/>
              <a:t>✨ A ascensão espiritual é o movimento de retorno à origem. É quando deixamos de nos identificar apenas com o corpo e a mente, e começamos a viver a partir da alma. O Cubo de </a:t>
            </a:r>
            <a:r>
              <a:rPr lang="pt-BR" dirty="0" err="1"/>
              <a:t>Metatron</a:t>
            </a:r>
            <a:r>
              <a:rPr lang="pt-BR" dirty="0"/>
              <a:t> nos guia por esse caminho, mostrando que a </a:t>
            </a:r>
            <a:r>
              <a:rPr lang="pt-BR" b="1" dirty="0"/>
              <a:t>harmonia entre o masculino e o feminino</a:t>
            </a:r>
            <a:r>
              <a:rPr lang="pt-BR" dirty="0"/>
              <a:t>, entre ação e receptividade, é a chave para o despertar.</a:t>
            </a:r>
          </a:p>
          <a:p>
            <a:pPr algn="just">
              <a:buNone/>
            </a:pPr>
            <a:r>
              <a:rPr lang="pt-BR" dirty="0"/>
              <a:t>Cada vértice do cubo é um ponto de luz. Cada conexão, um fluxo de energia. E ao nos alinharmos com essa geometria, nos tornamos </a:t>
            </a:r>
            <a:r>
              <a:rPr lang="pt-BR" b="1" dirty="0"/>
              <a:t>canais vivos da sabedoria universal</a:t>
            </a:r>
            <a:r>
              <a:rPr lang="pt-BR" dirty="0"/>
              <a:t>. A ascensão não é um salto para fora do mundo — é um mergulho profundo na verdade que sempre esteve dentro de nós.</a:t>
            </a:r>
          </a:p>
          <a:p>
            <a:pPr algn="just">
              <a:buNone/>
            </a:pPr>
            <a:r>
              <a:rPr lang="pt-BR" dirty="0"/>
              <a:t>🌀 O Cubo de </a:t>
            </a:r>
            <a:r>
              <a:rPr lang="pt-BR" dirty="0" err="1"/>
              <a:t>Metatron</a:t>
            </a:r>
            <a:r>
              <a:rPr lang="pt-BR" dirty="0"/>
              <a:t> nos lembra: </a:t>
            </a:r>
            <a:r>
              <a:rPr lang="pt-BR" b="1" dirty="0"/>
              <a:t>somos feitos da mesma luz que criou as estrelas</a:t>
            </a:r>
            <a:r>
              <a:rPr lang="pt-BR" dirty="0"/>
              <a:t>. E ao reconhecermos isso, começamos a viver com mais presença, propósito e amor.</a:t>
            </a:r>
          </a:p>
        </p:txBody>
      </p:sp>
    </p:spTree>
    <p:extLst>
      <p:ext uri="{BB962C8B-B14F-4D97-AF65-F5344CB8AC3E}">
        <p14:creationId xmlns:p14="http://schemas.microsoft.com/office/powerpoint/2010/main" val="3514599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A1BDD-7A0D-C61E-5C99-47EA3657EF92}"/>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742DB8DA-0AEA-4051-E312-341CE0C326F4}"/>
              </a:ext>
            </a:extLst>
          </p:cNvPr>
          <p:cNvSpPr txBox="1"/>
          <p:nvPr/>
        </p:nvSpPr>
        <p:spPr>
          <a:xfrm>
            <a:off x="813618" y="889843"/>
            <a:ext cx="7516762"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latin typeface="Aptos" panose="02110004020202020204"/>
                <a:ea typeface="+mn-ea"/>
                <a:cs typeface="+mn-cs"/>
              </a:rPr>
              <a:t>🧘 Práticas para ativar e fortalecer o chacra dos pés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latin typeface="Aptos" panose="02110004020202020204"/>
                <a:ea typeface="+mn-ea"/>
                <a:cs typeface="+mn-cs"/>
              </a:rPr>
              <a:t>1. Atenção plena aos pés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latin typeface="Aptos" panose="02110004020202020204"/>
                <a:ea typeface="+mn-ea"/>
                <a:cs typeface="+mn-cs"/>
              </a:rPr>
              <a:t>Observe seus pés ao caminhar ou ficar em pé.</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latin typeface="Aptos" panose="02110004020202020204"/>
                <a:ea typeface="+mn-ea"/>
                <a:cs typeface="+mn-cs"/>
              </a:rPr>
              <a:t>Visualize uma luz vermelha ou marrom saindo das solas e se conectando com o centro da Terra.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0" cap="none" spc="0" normalizeH="0" baseline="0" noProof="0" dirty="0">
              <a:ln>
                <a:noFill/>
              </a:ln>
              <a:effectLst/>
              <a:uLnTx/>
              <a:uFillTx/>
              <a:latin typeface="Aptos" panose="021100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rPr>
              <a:t>2. Caminhada descalço na natureza</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rPr>
              <a:t>Ande descalço na grama, terra ou areia.</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rPr>
              <a:t>Sinta a textura do solo e imagine raízes saindo dos seus pés.</a:t>
            </a:r>
          </a:p>
          <a:p>
            <a:pPr marL="0" marR="0" lvl="0" indent="0" defTabSz="914400" eaLnBrk="1" fontAlgn="auto" latinLnBrk="0" hangingPunct="1">
              <a:lnSpc>
                <a:spcPct val="100000"/>
              </a:lnSpc>
              <a:spcBef>
                <a:spcPts val="0"/>
              </a:spcBef>
              <a:spcAft>
                <a:spcPts val="0"/>
              </a:spcAft>
              <a:buClrTx/>
              <a:buSzTx/>
              <a:tabLst/>
              <a:defRPr/>
            </a:pPr>
            <a:endParaRPr kumimoji="0" lang="pt-BR" sz="1800" b="1" i="0" u="none" strike="noStrike" kern="0" cap="none" spc="0" normalizeH="0" baseline="0" noProof="0" dirty="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rPr>
              <a:t>3. Meditação de enraizamento</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effectLst/>
                <a:uLnTx/>
                <a:uFillTx/>
              </a:rPr>
              <a:t>Sente-se confortavelmente. Respire profundamente.</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effectLst/>
                <a:uLnTx/>
                <a:uFillTx/>
              </a:rPr>
              <a:t>Visualize raízes grossas e luminosas saindo dos seus pés e penetrando profundamente no solo. Sinta-se nutrido e seguro, como uma árvore firme e conectada.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26759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6232C-400B-1155-8AEF-6F732527326E}"/>
            </a:ext>
          </a:extLst>
        </p:cNvPr>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96F53FF1-9EA1-A2DA-5036-9CDC1869D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48" y="0"/>
            <a:ext cx="7210304" cy="6858000"/>
          </a:xfrm>
          <a:prstGeom prst="rect">
            <a:avLst/>
          </a:prstGeom>
        </p:spPr>
      </p:pic>
    </p:spTree>
    <p:extLst>
      <p:ext uri="{BB962C8B-B14F-4D97-AF65-F5344CB8AC3E}">
        <p14:creationId xmlns:p14="http://schemas.microsoft.com/office/powerpoint/2010/main" val="3768848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esenho de basquete&#10;&#10;O conteúdo gerado por IA pode estar incorreto.">
            <a:extLst>
              <a:ext uri="{FF2B5EF4-FFF2-40B4-BE49-F238E27FC236}">
                <a16:creationId xmlns:a16="http://schemas.microsoft.com/office/drawing/2014/main" id="{E8848757-FEC4-8E9F-1E4B-8A3136D0A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665" y="773426"/>
            <a:ext cx="6007510" cy="5354969"/>
          </a:xfrm>
          <a:prstGeom prst="rect">
            <a:avLst/>
          </a:prstGeom>
        </p:spPr>
      </p:pic>
    </p:spTree>
    <p:extLst>
      <p:ext uri="{BB962C8B-B14F-4D97-AF65-F5344CB8AC3E}">
        <p14:creationId xmlns:p14="http://schemas.microsoft.com/office/powerpoint/2010/main" val="2184394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13697-C21E-8CEA-BB78-56ED4D2E689B}"/>
              </a:ext>
            </a:extLst>
          </p:cNvPr>
          <p:cNvSpPr>
            <a:spLocks noChangeArrowheads="1"/>
          </p:cNvSpPr>
          <p:nvPr/>
        </p:nvSpPr>
        <p:spPr bwMode="auto">
          <a:xfrm>
            <a:off x="762000" y="320442"/>
            <a:ext cx="7620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lgerian" panose="04020705040A02060702" pitchFamily="82" charset="0"/>
              </a:rPr>
              <a:t>MEDITAÇÃO: A ASCENSÃO PELO CHACRA DOS PÉS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“Sinto a força da Terra me acolher. Estou presente. Estou seguro(a).”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Imagine raízes profundas partindo de seus pés, te conectando ao centro do planeta.</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“Meus pés sustentam minha existência. Honro cada passo que dei.”</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Sinta a densidade dos ossos, a firmeza dos músculos e a graça da sua caminhada.</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“Solto os medos que não são meus. Liberto o que limita minha jornada.” Visualize uma névoa cinza sendo liberada dos seus pés a cada expiração.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“Deixo fluir o que estava retido. Minha energia se move livremente.” Imagine luz líquida correndo pelas pernas, dissolvendo tensões.</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“Minhas emoções fluem com leveza. Deixo ir o que já cumpriu sua missão.”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Permita que sentimentos antigos saiam pelos pés, como água que escorre.</a:t>
            </a:r>
          </a:p>
        </p:txBody>
      </p:sp>
    </p:spTree>
    <p:extLst>
      <p:ext uri="{BB962C8B-B14F-4D97-AF65-F5344CB8AC3E}">
        <p14:creationId xmlns:p14="http://schemas.microsoft.com/office/powerpoint/2010/main" val="1661871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7863D-B930-C816-A86C-03C638A64A0A}"/>
              </a:ext>
            </a:extLst>
          </p:cNvPr>
          <p:cNvSpPr>
            <a:spLocks noChangeArrowheads="1"/>
          </p:cNvSpPr>
          <p:nvPr/>
        </p:nvSpPr>
        <p:spPr bwMode="auto">
          <a:xfrm>
            <a:off x="711200" y="803379"/>
            <a:ext cx="77216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“Escuto meu corpo com amor. Ele fala, eu ouço.”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Passe a atenção por cada parte dos pés, sentindo presença e gratidão.</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“Meu caminho é sagrado. Cada passo é guiado com sabedoria.”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Veja uma trilha dourada se revelando sob seus pés — clara e iluminada.</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“Sou quem vim ser. Caminho com autenticidade.”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Sinta firmeza e orgulho ao se posicionar com clareza no mundo.</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“Mereço bem-estar. A luz toca o que precisa ser curado.”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Imagine luz verde-esmeralda envolvendo os pés, restaurando e nutrindo.</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pt-BR" altLang="pt-BR" dirty="0">
                <a:latin typeface="Arial" panose="020B0604020202020204" pitchFamily="34" charset="0"/>
              </a:rPr>
              <a:t>“Trago o invisível à forma. Meus passos constroem realidades.” </a:t>
            </a:r>
          </a:p>
          <a:p>
            <a:pPr marL="0" marR="0" lvl="0" indent="0" algn="just" defTabSz="914400" rtl="0" eaLnBrk="0" fontAlgn="base" latinLnBrk="0" hangingPunct="0">
              <a:lnSpc>
                <a:spcPct val="100000"/>
              </a:lnSpc>
              <a:spcBef>
                <a:spcPct val="0"/>
              </a:spcBef>
              <a:spcAft>
                <a:spcPct val="0"/>
              </a:spcAft>
              <a:buClrTx/>
              <a:buSzTx/>
              <a:buFontTx/>
              <a:buNone/>
              <a:tabLst/>
            </a:pPr>
            <a:r>
              <a:rPr lang="pt-BR" altLang="pt-BR" dirty="0">
                <a:latin typeface="Arial" panose="020B0604020202020204" pitchFamily="34" charset="0"/>
              </a:rPr>
              <a:t>Sinta ideias e intenções descendo até os pés, prontos para ganhar corpo.</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“Sou ponte entre o céu e a Terra. Me movo com harmonia.”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Sinta suas raízes vibrando com o céu, conectando os dois mundos.</a:t>
            </a:r>
          </a:p>
        </p:txBody>
      </p:sp>
    </p:spTree>
    <p:extLst>
      <p:ext uri="{BB962C8B-B14F-4D97-AF65-F5344CB8AC3E}">
        <p14:creationId xmlns:p14="http://schemas.microsoft.com/office/powerpoint/2010/main" val="3671581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CD1F36-2E56-39D6-3E7D-711FB9A95B72}"/>
              </a:ext>
            </a:extLst>
          </p:cNvPr>
          <p:cNvSpPr>
            <a:spLocks noChangeArrowheads="1"/>
          </p:cNvSpPr>
          <p:nvPr/>
        </p:nvSpPr>
        <p:spPr bwMode="auto">
          <a:xfrm>
            <a:off x="827314" y="705178"/>
            <a:ext cx="748937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“Vivo em união com os ciclos naturais. A Terra é minha aliada.”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Perceba o pulsar do solo, como se o planeta respirasse com você.</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“Caminho com clareza, intenção e amor. Minha jornada é sagrada.”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Visualize uma luz cristalina acendendo nos pés e subindo por todo o corpo.</a:t>
            </a:r>
          </a:p>
          <a:p>
            <a:pPr marL="0" marR="0" lvl="0" indent="0" algn="just" defTabSz="914400" rtl="0" eaLnBrk="0" fontAlgn="base" latinLnBrk="0" hangingPunct="0">
              <a:lnSpc>
                <a:spcPct val="100000"/>
              </a:lnSpc>
              <a:spcBef>
                <a:spcPct val="0"/>
              </a:spcBef>
              <a:spcAft>
                <a:spcPct val="0"/>
              </a:spcAft>
              <a:buClrTx/>
              <a:buSzTx/>
              <a:buFontTx/>
              <a:buNone/>
              <a:tabLst/>
            </a:pPr>
            <a:endParaRPr lang="pt-BR" altLang="pt-BR" dirty="0">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dirty="0">
                <a:ln>
                  <a:noFill/>
                </a:ln>
                <a:solidFill>
                  <a:schemeClr val="tx1"/>
                </a:solidFill>
                <a:effectLst/>
                <a:latin typeface="Arial" panose="020B0604020202020204" pitchFamily="34" charset="0"/>
              </a:rPr>
              <a:t>🌟 Finalize com três respirações profundas. Quando abrir os olhos, sinta-se renovado(a), centrado(a) e pronto(a) para caminhar com alma.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90729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EF144-0266-4DBA-3EC8-DA93E1A6B0DC}"/>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575A0C10-C8D8-9F5C-5409-AC9D899FED4C}"/>
              </a:ext>
            </a:extLst>
          </p:cNvPr>
          <p:cNvSpPr txBox="1"/>
          <p:nvPr/>
        </p:nvSpPr>
        <p:spPr>
          <a:xfrm>
            <a:off x="776748" y="832802"/>
            <a:ext cx="7438103"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latin typeface="Aptos" panose="02110004020202020204"/>
                <a:ea typeface="+mn-ea"/>
                <a:cs typeface="+mn-cs"/>
              </a:rPr>
              <a:t>4. Cristais para os pés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latin typeface="Aptos" panose="02110004020202020204"/>
                <a:ea typeface="+mn-ea"/>
                <a:cs typeface="+mn-cs"/>
              </a:rPr>
              <a:t>Use pedras como </a:t>
            </a:r>
            <a:r>
              <a:rPr kumimoji="0" lang="pt-BR" sz="1800" b="1" i="0" u="none" strike="noStrike" kern="0" cap="none" spc="0" normalizeH="0" baseline="0" noProof="0" dirty="0">
                <a:ln>
                  <a:noFill/>
                </a:ln>
                <a:effectLst/>
                <a:uLnTx/>
                <a:uFillTx/>
                <a:latin typeface="Aptos" panose="02110004020202020204"/>
                <a:ea typeface="+mn-ea"/>
                <a:cs typeface="+mn-cs"/>
              </a:rPr>
              <a:t>hematita</a:t>
            </a:r>
            <a:r>
              <a:rPr kumimoji="0" lang="pt-BR" sz="1800" b="0" i="0" u="none" strike="noStrike" kern="0" cap="none" spc="0" normalizeH="0" baseline="0" noProof="0" dirty="0">
                <a:ln>
                  <a:noFill/>
                </a:ln>
                <a:effectLst/>
                <a:uLnTx/>
                <a:uFillTx/>
                <a:latin typeface="Aptos" panose="02110004020202020204"/>
                <a:ea typeface="+mn-ea"/>
                <a:cs typeface="+mn-cs"/>
              </a:rPr>
              <a:t>, </a:t>
            </a:r>
            <a:r>
              <a:rPr kumimoji="0" lang="pt-BR" sz="1800" b="1" i="0" u="none" strike="noStrike" kern="0" cap="none" spc="0" normalizeH="0" baseline="0" noProof="0" dirty="0">
                <a:ln>
                  <a:noFill/>
                </a:ln>
                <a:effectLst/>
                <a:uLnTx/>
                <a:uFillTx/>
                <a:latin typeface="Aptos" panose="02110004020202020204"/>
                <a:ea typeface="+mn-ea"/>
                <a:cs typeface="+mn-cs"/>
              </a:rPr>
              <a:t>turmalina negra</a:t>
            </a:r>
            <a:r>
              <a:rPr kumimoji="0" lang="pt-BR" sz="1800" b="0" i="0" u="none" strike="noStrike" kern="0" cap="none" spc="0" normalizeH="0" baseline="0" noProof="0" dirty="0">
                <a:ln>
                  <a:noFill/>
                </a:ln>
                <a:effectLst/>
                <a:uLnTx/>
                <a:uFillTx/>
                <a:latin typeface="Aptos" panose="02110004020202020204"/>
                <a:ea typeface="+mn-ea"/>
                <a:cs typeface="+mn-cs"/>
              </a:rPr>
              <a:t> ou </a:t>
            </a:r>
            <a:r>
              <a:rPr kumimoji="0" lang="pt-BR" sz="1800" b="1" i="0" u="none" strike="noStrike" kern="0" cap="none" spc="0" normalizeH="0" baseline="0" noProof="0" dirty="0">
                <a:ln>
                  <a:noFill/>
                </a:ln>
                <a:effectLst/>
                <a:uLnTx/>
                <a:uFillTx/>
                <a:latin typeface="Aptos" panose="02110004020202020204"/>
                <a:ea typeface="+mn-ea"/>
                <a:cs typeface="+mn-cs"/>
              </a:rPr>
              <a:t>obsidiana</a:t>
            </a:r>
            <a:r>
              <a:rPr kumimoji="0" lang="pt-BR" sz="1800" b="0" i="0" u="none" strike="noStrike" kern="0" cap="none" spc="0" normalizeH="0" baseline="0" noProof="0" dirty="0">
                <a:ln>
                  <a:noFill/>
                </a:ln>
                <a:effectLst/>
                <a:uLnTx/>
                <a:uFillTx/>
                <a:latin typeface="Aptos" panose="02110004020202020204"/>
                <a:ea typeface="+mn-ea"/>
                <a:cs typeface="+mn-cs"/>
              </a:rPr>
              <a:t> sob os pés durante a meditação.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latin typeface="Aptos" panose="02110004020202020204"/>
                <a:ea typeface="+mn-ea"/>
                <a:cs typeface="+mn-cs"/>
              </a:rPr>
              <a:t>5. Banhos de sal grosso e ervas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latin typeface="Aptos" panose="02110004020202020204"/>
                <a:ea typeface="+mn-ea"/>
                <a:cs typeface="+mn-cs"/>
              </a:rPr>
              <a:t>Prepare um escalda-pés com sal grosso, alecrim e lavanda para limpar e energizar o chacra dos pés.</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rPr>
              <a:t>⚠️ Sinais de desequilíbrio no chacra dos pés</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rPr>
              <a:t>Sensação de estar “fora do ar” ou desconectado da realidade</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rPr>
              <a:t>Dificuldade em manifestar ideias</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rPr>
              <a:t>Cansaço crônico ou falta de motivação</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0" cap="none" spc="0" normalizeH="0" baseline="0" noProof="0" dirty="0">
                <a:ln>
                  <a:noFill/>
                </a:ln>
                <a:effectLst/>
                <a:uLnTx/>
                <a:uFillTx/>
              </a:rPr>
              <a:t>Problemas nos pés, tornozelos ou joelhos</a:t>
            </a:r>
          </a:p>
        </p:txBody>
      </p:sp>
    </p:spTree>
    <p:extLst>
      <p:ext uri="{BB962C8B-B14F-4D97-AF65-F5344CB8AC3E}">
        <p14:creationId xmlns:p14="http://schemas.microsoft.com/office/powerpoint/2010/main" val="2904754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1417A-2DC4-0CBF-9103-91576FA700B2}"/>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9F2503A9-BAFF-63F6-736D-7DBAB561CC0D}"/>
              </a:ext>
            </a:extLst>
          </p:cNvPr>
          <p:cNvSpPr txBox="1"/>
          <p:nvPr/>
        </p:nvSpPr>
        <p:spPr>
          <a:xfrm>
            <a:off x="776747" y="761176"/>
            <a:ext cx="7374195" cy="535531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rPr>
              <a:t>🎧 Meditação Guiada – Enraizamento pelo Chacra dos Pés</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effectLst/>
                <a:uLnTx/>
                <a:uFillTx/>
              </a:rPr>
              <a:t>Duração sugerida:</a:t>
            </a:r>
            <a:r>
              <a:rPr kumimoji="0" lang="pt-BR" sz="1800" b="0" i="0" u="none" strike="noStrike" kern="0" cap="none" spc="0" normalizeH="0" baseline="0" noProof="0" dirty="0">
                <a:ln>
                  <a:noFill/>
                </a:ln>
                <a:effectLst/>
                <a:uLnTx/>
                <a:uFillTx/>
              </a:rPr>
              <a:t> 10 a 15 minutos </a:t>
            </a:r>
            <a:r>
              <a:rPr kumimoji="0" lang="pt-BR" sz="1800" b="1" i="0" u="none" strike="noStrike" kern="0" cap="none" spc="0" normalizeH="0" baseline="0" noProof="0" dirty="0">
                <a:ln>
                  <a:noFill/>
                </a:ln>
                <a:effectLst/>
                <a:uLnTx/>
                <a:uFillTx/>
              </a:rPr>
              <a:t>Ambiente:</a:t>
            </a:r>
            <a:r>
              <a:rPr kumimoji="0" lang="pt-BR" sz="1800" b="0" i="0" u="none" strike="noStrike" kern="0" cap="none" spc="0" normalizeH="0" baseline="0" noProof="0" dirty="0">
                <a:ln>
                  <a:noFill/>
                </a:ln>
                <a:effectLst/>
                <a:uLnTx/>
                <a:uFillTx/>
              </a:rPr>
              <a:t> Silencioso, com luz suave. Pode acender uma vela ou usar um cristal de aterramento (hematita, turmalina negra, obsidiana).</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effectLst/>
                <a:uLnTx/>
                <a:uFillTx/>
              </a:rPr>
              <a:t>🌬️ </a:t>
            </a:r>
            <a:r>
              <a:rPr kumimoji="0" lang="pt-BR" sz="1800" b="1" i="0" u="none" strike="noStrike" kern="0" cap="none" spc="0" normalizeH="0" baseline="0" noProof="0" dirty="0">
                <a:ln>
                  <a:noFill/>
                </a:ln>
                <a:effectLst/>
                <a:uLnTx/>
                <a:uFillTx/>
              </a:rPr>
              <a:t>Introdução</a:t>
            </a:r>
            <a:r>
              <a:rPr kumimoji="0" lang="pt-BR" sz="1800" b="0" i="0" u="none" strike="noStrike" kern="0" cap="none" spc="0" normalizeH="0" baseline="0" noProof="0" dirty="0">
                <a:ln>
                  <a:noFill/>
                </a:ln>
                <a:effectLst/>
                <a:uLnTx/>
                <a:uFillTx/>
              </a:rPr>
              <a:t> – </a:t>
            </a:r>
            <a:r>
              <a:rPr kumimoji="0" lang="pt-BR" sz="1800" b="1" i="0" u="none" strike="noStrike" kern="0" cap="none" spc="0" normalizeH="0" baseline="0" noProof="0" dirty="0">
                <a:ln>
                  <a:noFill/>
                </a:ln>
                <a:effectLst/>
                <a:uLnTx/>
                <a:uFillTx/>
              </a:rPr>
              <a:t>Respiração e Presença. </a:t>
            </a:r>
            <a:r>
              <a:rPr kumimoji="0" lang="pt-BR" sz="1800" b="0" i="0" u="none" strike="noStrike" kern="0" cap="none" spc="0" normalizeH="0" baseline="0" noProof="0" dirty="0">
                <a:ln>
                  <a:noFill/>
                </a:ln>
                <a:effectLst/>
                <a:uLnTx/>
                <a:uFillTx/>
              </a:rPr>
              <a:t>Sente-se ou deite-se confortavelmente. Feche os olhos. Inspire profundamente pelo nariz… Segure por um momento… E expire lentamente pela boca. Mais uma vez… inspire… E solte… Sinta seu corpo relaxando a cada respiração. Traga sua atenção para os seus pés. Sinta o contato deles com o chão ou com a superfície onde estão apoiados.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800" b="0" i="0" u="none" strike="noStrike" kern="0" cap="none" spc="0" normalizeH="0" baseline="0" noProof="0" dirty="0">
                <a:ln>
                  <a:noFill/>
                </a:ln>
                <a:effectLst/>
                <a:uLnTx/>
                <a:uFillTx/>
              </a:rPr>
              <a:t>🌍 </a:t>
            </a:r>
            <a:r>
              <a:rPr kumimoji="0" lang="pt-BR" sz="1800" b="1" i="0" u="none" strike="noStrike" kern="0" cap="none" spc="0" normalizeH="0" baseline="0" noProof="0" dirty="0">
                <a:ln>
                  <a:noFill/>
                </a:ln>
                <a:effectLst/>
                <a:uLnTx/>
                <a:uFillTx/>
              </a:rPr>
              <a:t>Visualização – Raízes de Luz. </a:t>
            </a:r>
            <a:r>
              <a:rPr kumimoji="0" lang="pt-BR" sz="1800" b="0" i="0" u="none" strike="noStrike" kern="0" cap="none" spc="0" normalizeH="0" baseline="0" noProof="0" dirty="0">
                <a:ln>
                  <a:noFill/>
                </a:ln>
                <a:effectLst/>
                <a:uLnTx/>
                <a:uFillTx/>
              </a:rPr>
              <a:t>Imagine agora que, das solas dos seus pés, começam a surgir raízes de luz. Essas raízes são fortes, vivas, pulsantes. Elas penetram suavemente o solo, atravessando camadas de terra, rochas, cristais… Descendo cada vez mais fundo… Até alcançarem o coração da Terra – um núcleo de luz quente, vibrante e acolhedora. Sinta essa conexão. Você está ancorado. Você está seguro. A energia da Terra começa a subir por essas raízes… Subindo até seus pés…</a:t>
            </a:r>
          </a:p>
        </p:txBody>
      </p:sp>
    </p:spTree>
    <p:extLst>
      <p:ext uri="{BB962C8B-B14F-4D97-AF65-F5344CB8AC3E}">
        <p14:creationId xmlns:p14="http://schemas.microsoft.com/office/powerpoint/2010/main" val="2308450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6B128-99E0-9F1F-9858-CD6B3A5D01D7}"/>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EAE2D6FB-7BF6-7702-8AC1-428B27A5E0CD}"/>
              </a:ext>
            </a:extLst>
          </p:cNvPr>
          <p:cNvSpPr txBox="1"/>
          <p:nvPr/>
        </p:nvSpPr>
        <p:spPr>
          <a:xfrm>
            <a:off x="875070" y="1028343"/>
            <a:ext cx="7393857" cy="4801314"/>
          </a:xfrm>
          <a:prstGeom prst="rect">
            <a:avLst/>
          </a:prstGeom>
          <a:noFill/>
        </p:spPr>
        <p:txBody>
          <a:bodyPr wrap="square">
            <a:spAutoFit/>
          </a:bodyPr>
          <a:lstStyle/>
          <a:p>
            <a:r>
              <a:rPr kumimoji="0" lang="pt-BR" sz="1800" b="0" i="0" u="none" strike="noStrike" kern="0" cap="none" spc="0" normalizeH="0" baseline="0" noProof="0" dirty="0">
                <a:ln>
                  <a:noFill/>
                </a:ln>
                <a:effectLst/>
                <a:uLnTx/>
                <a:uFillTx/>
                <a:latin typeface="Aptos" panose="02110004020202020204"/>
                <a:ea typeface="+mn-ea"/>
                <a:cs typeface="+mn-cs"/>
              </a:rPr>
              <a:t>Preenchendo suas pernas… Subindo pelo seu corpo… Até alcançar o seu coração. Respire profundamente e receba essa energia.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effectLst/>
                <a:uLnTx/>
                <a:uFillTx/>
                <a:latin typeface="Aptos" panose="02110004020202020204"/>
                <a:ea typeface="+mn-ea"/>
                <a:cs typeface="+mn-cs"/>
              </a:rPr>
              <a:t>✨ Ativação do Chacra dos Pés. </a:t>
            </a:r>
            <a:r>
              <a:rPr kumimoji="0" lang="pt-BR" sz="1800" b="0" i="0" u="none" strike="noStrike" kern="1200" cap="none" spc="0" normalizeH="0" baseline="0" noProof="0" dirty="0">
                <a:ln>
                  <a:noFill/>
                </a:ln>
                <a:effectLst/>
                <a:uLnTx/>
                <a:uFillTx/>
                <a:latin typeface="Aptos" panose="02110004020202020204"/>
                <a:ea typeface="+mn-ea"/>
                <a:cs typeface="+mn-cs"/>
              </a:rPr>
              <a:t>Visualize agora um círculo de luz marrom-avermelhada sob cada pé. Esses círculos giram lentamente, como vórtices. Eles se expandem e se iluminam com cada respiração. Sinta a vibração, o calor, a pulsação. Repita mentalmente (ou em voz alta):🗣️ “Estou enraizado. Estou presente. Estou conectado à Terra.” 🗣️ “A energia da Terra me nutre e me fortalece.” 🗣️ “Sou firme, seguro e estável.”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effectLst/>
                <a:uLnTx/>
                <a:uFillTx/>
                <a:latin typeface="Aptos" panose="02110004020202020204"/>
                <a:ea typeface="+mn-ea"/>
                <a:cs typeface="+mn-cs"/>
              </a:rPr>
              <a:t>🌿 </a:t>
            </a:r>
            <a:r>
              <a:rPr kumimoji="0" lang="pt-BR" sz="1800" b="1" i="0" u="none" strike="noStrike" kern="1200" cap="none" spc="0" normalizeH="0" baseline="0" noProof="0" dirty="0">
                <a:ln>
                  <a:noFill/>
                </a:ln>
                <a:effectLst/>
                <a:uLnTx/>
                <a:uFillTx/>
                <a:latin typeface="Aptos" panose="02110004020202020204"/>
                <a:ea typeface="+mn-ea"/>
                <a:cs typeface="+mn-cs"/>
              </a:rPr>
              <a:t>Integração e Encerramento. </a:t>
            </a:r>
            <a:r>
              <a:rPr kumimoji="0" lang="pt-BR" sz="1800" b="0" i="0" u="none" strike="noStrike" kern="1200" cap="none" spc="0" normalizeH="0" baseline="0" noProof="0" dirty="0">
                <a:ln>
                  <a:noFill/>
                </a:ln>
                <a:effectLst/>
                <a:uLnTx/>
                <a:uFillTx/>
                <a:latin typeface="Aptos" panose="02110004020202020204"/>
                <a:ea typeface="+mn-ea"/>
                <a:cs typeface="+mn-cs"/>
              </a:rPr>
              <a:t>Permaneça alguns instantes nesse estado de conexão. Sinta o peso do seu corpo apoiado com firmeza. Sinta a paz e a estabilidade que vêm dessa conexão. Quando estiver pronto, comece a mover suavemente os dedos dos pés e das mãos. Traga sua consciência de volta ao ambiente. Abra os olhos devagar. Leve essa sensação de enraizamento com você para o resto do dia.</a:t>
            </a:r>
          </a:p>
        </p:txBody>
      </p:sp>
    </p:spTree>
    <p:extLst>
      <p:ext uri="{BB962C8B-B14F-4D97-AF65-F5344CB8AC3E}">
        <p14:creationId xmlns:p14="http://schemas.microsoft.com/office/powerpoint/2010/main" val="997652976"/>
      </p:ext>
    </p:extLst>
  </p:cSld>
  <p:clrMapOvr>
    <a:masterClrMapping/>
  </p:clrMapOvr>
</p:sld>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2013 - 2022">
  <a:themeElements>
    <a:clrScheme name="Tema do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1825</TotalTime>
  <Words>6103</Words>
  <Application>Microsoft Office PowerPoint</Application>
  <PresentationFormat>Apresentação na tela (4:3)</PresentationFormat>
  <Paragraphs>289</Paragraphs>
  <Slides>64</Slides>
  <Notes>0</Notes>
  <HiddenSlides>0</HiddenSlides>
  <MMClips>0</MMClips>
  <ScaleCrop>false</ScaleCrop>
  <HeadingPairs>
    <vt:vector size="6" baseType="variant">
      <vt:variant>
        <vt:lpstr>Fontes usadas</vt:lpstr>
      </vt:variant>
      <vt:variant>
        <vt:i4>6</vt:i4>
      </vt:variant>
      <vt:variant>
        <vt:lpstr>Tema</vt:lpstr>
      </vt:variant>
      <vt:variant>
        <vt:i4>3</vt:i4>
      </vt:variant>
      <vt:variant>
        <vt:lpstr>Títulos de slides</vt:lpstr>
      </vt:variant>
      <vt:variant>
        <vt:i4>64</vt:i4>
      </vt:variant>
    </vt:vector>
  </HeadingPairs>
  <TitlesOfParts>
    <vt:vector size="73" baseType="lpstr">
      <vt:lpstr>Algerian</vt:lpstr>
      <vt:lpstr>Aptos</vt:lpstr>
      <vt:lpstr>Aptos Display</vt:lpstr>
      <vt:lpstr>Arial</vt:lpstr>
      <vt:lpstr>Calibri</vt:lpstr>
      <vt:lpstr>Calibri Light</vt:lpstr>
      <vt:lpstr>1_Tema do Office</vt:lpstr>
      <vt:lpstr>Tema do Office 2013 - 2022</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ÃNGELA IEDA SCHMIDT</dc:creator>
  <cp:lastModifiedBy>ÃNGELA IEDA SCHMIDT</cp:lastModifiedBy>
  <cp:revision>1</cp:revision>
  <dcterms:created xsi:type="dcterms:W3CDTF">2025-07-19T12:08:25Z</dcterms:created>
  <dcterms:modified xsi:type="dcterms:W3CDTF">2025-07-26T20:24:05Z</dcterms:modified>
</cp:coreProperties>
</file>