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9" r:id="rId3"/>
    <p:sldId id="290" r:id="rId4"/>
    <p:sldId id="288" r:id="rId5"/>
    <p:sldId id="256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B8DF9C-5969-4F58-8243-9FDD91EE36E8}" v="12" dt="2025-07-22T22:24:37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1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ÃNGELA IEDA SCHMIDT" userId="acbb1e12053d5b45" providerId="LiveId" clId="{95B8DF9C-5969-4F58-8243-9FDD91EE36E8}"/>
    <pc:docChg chg="undo custSel addSld delSld modSld sldOrd">
      <pc:chgData name="ÃNGELA IEDA SCHMIDT" userId="acbb1e12053d5b45" providerId="LiveId" clId="{95B8DF9C-5969-4F58-8243-9FDD91EE36E8}" dt="2025-07-22T22:25:27.229" v="211" actId="113"/>
      <pc:docMkLst>
        <pc:docMk/>
      </pc:docMkLst>
      <pc:sldChg chg="modSp mod">
        <pc:chgData name="ÃNGELA IEDA SCHMIDT" userId="acbb1e12053d5b45" providerId="LiveId" clId="{95B8DF9C-5969-4F58-8243-9FDD91EE36E8}" dt="2025-07-22T22:18:11.014" v="172" actId="207"/>
        <pc:sldMkLst>
          <pc:docMk/>
          <pc:sldMk cId="1700723317" sldId="256"/>
        </pc:sldMkLst>
        <pc:spChg chg="mod">
          <ac:chgData name="ÃNGELA IEDA SCHMIDT" userId="acbb1e12053d5b45" providerId="LiveId" clId="{95B8DF9C-5969-4F58-8243-9FDD91EE36E8}" dt="2025-07-22T22:18:11.014" v="172" actId="207"/>
          <ac:spMkLst>
            <pc:docMk/>
            <pc:sldMk cId="1700723317" sldId="256"/>
            <ac:spMk id="3" creationId="{C9154CA9-F1FF-0283-83FE-F9153BE8D4E1}"/>
          </ac:spMkLst>
        </pc:spChg>
      </pc:sldChg>
      <pc:sldChg chg="modSp mod">
        <pc:chgData name="ÃNGELA IEDA SCHMIDT" userId="acbb1e12053d5b45" providerId="LiveId" clId="{95B8DF9C-5969-4F58-8243-9FDD91EE36E8}" dt="2025-07-22T22:19:13.844" v="179" actId="207"/>
        <pc:sldMkLst>
          <pc:docMk/>
          <pc:sldMk cId="2177494855" sldId="257"/>
        </pc:sldMkLst>
        <pc:spChg chg="mod">
          <ac:chgData name="ÃNGELA IEDA SCHMIDT" userId="acbb1e12053d5b45" providerId="LiveId" clId="{95B8DF9C-5969-4F58-8243-9FDD91EE36E8}" dt="2025-07-22T22:19:13.844" v="179" actId="207"/>
          <ac:spMkLst>
            <pc:docMk/>
            <pc:sldMk cId="2177494855" sldId="257"/>
            <ac:spMk id="3" creationId="{897185AB-C3C6-8660-61C1-DB387BF2738C}"/>
          </ac:spMkLst>
        </pc:spChg>
      </pc:sldChg>
      <pc:sldChg chg="modSp mod">
        <pc:chgData name="ÃNGELA IEDA SCHMIDT" userId="acbb1e12053d5b45" providerId="LiveId" clId="{95B8DF9C-5969-4F58-8243-9FDD91EE36E8}" dt="2025-07-22T22:25:27.229" v="211" actId="113"/>
        <pc:sldMkLst>
          <pc:docMk/>
          <pc:sldMk cId="3661969662" sldId="258"/>
        </pc:sldMkLst>
        <pc:spChg chg="mod">
          <ac:chgData name="ÃNGELA IEDA SCHMIDT" userId="acbb1e12053d5b45" providerId="LiveId" clId="{95B8DF9C-5969-4F58-8243-9FDD91EE36E8}" dt="2025-07-22T22:25:27.229" v="211" actId="113"/>
          <ac:spMkLst>
            <pc:docMk/>
            <pc:sldMk cId="3661969662" sldId="258"/>
            <ac:spMk id="3" creationId="{CA5BEC7D-2E8A-382A-F043-6ED56352AA2C}"/>
          </ac:spMkLst>
        </pc:spChg>
      </pc:sldChg>
      <pc:sldChg chg="modSp mod">
        <pc:chgData name="ÃNGELA IEDA SCHMIDT" userId="acbb1e12053d5b45" providerId="LiveId" clId="{95B8DF9C-5969-4F58-8243-9FDD91EE36E8}" dt="2025-07-22T22:23:49.764" v="205" actId="5793"/>
        <pc:sldMkLst>
          <pc:docMk/>
          <pc:sldMk cId="3700044698" sldId="259"/>
        </pc:sldMkLst>
        <pc:spChg chg="mod">
          <ac:chgData name="ÃNGELA IEDA SCHMIDT" userId="acbb1e12053d5b45" providerId="LiveId" clId="{95B8DF9C-5969-4F58-8243-9FDD91EE36E8}" dt="2025-07-22T22:23:49.764" v="205" actId="5793"/>
          <ac:spMkLst>
            <pc:docMk/>
            <pc:sldMk cId="3700044698" sldId="259"/>
            <ac:spMk id="3" creationId="{2BB541D5-331B-71F2-C3D4-3C01DA939B6A}"/>
          </ac:spMkLst>
        </pc:spChg>
      </pc:sldChg>
      <pc:sldChg chg="modSp mod">
        <pc:chgData name="ÃNGELA IEDA SCHMIDT" userId="acbb1e12053d5b45" providerId="LiveId" clId="{95B8DF9C-5969-4F58-8243-9FDD91EE36E8}" dt="2025-07-22T22:21:27.911" v="196" actId="207"/>
        <pc:sldMkLst>
          <pc:docMk/>
          <pc:sldMk cId="62170528" sldId="260"/>
        </pc:sldMkLst>
        <pc:spChg chg="mod">
          <ac:chgData name="ÃNGELA IEDA SCHMIDT" userId="acbb1e12053d5b45" providerId="LiveId" clId="{95B8DF9C-5969-4F58-8243-9FDD91EE36E8}" dt="2025-07-22T22:21:27.911" v="196" actId="207"/>
          <ac:spMkLst>
            <pc:docMk/>
            <pc:sldMk cId="62170528" sldId="260"/>
            <ac:spMk id="3" creationId="{0AA5CFE3-CC8A-6EA6-EFFE-C6817E6518EC}"/>
          </ac:spMkLst>
        </pc:spChg>
      </pc:sldChg>
      <pc:sldChg chg="addSp delSp modSp new del mod ord">
        <pc:chgData name="ÃNGELA IEDA SCHMIDT" userId="acbb1e12053d5b45" providerId="LiveId" clId="{95B8DF9C-5969-4F58-8243-9FDD91EE36E8}" dt="2025-07-22T18:58:02.794" v="127" actId="2696"/>
        <pc:sldMkLst>
          <pc:docMk/>
          <pc:sldMk cId="1661252975" sldId="288"/>
        </pc:sldMkLst>
      </pc:sldChg>
      <pc:sldChg chg="modSp add mod">
        <pc:chgData name="ÃNGELA IEDA SCHMIDT" userId="acbb1e12053d5b45" providerId="LiveId" clId="{95B8DF9C-5969-4F58-8243-9FDD91EE36E8}" dt="2025-07-22T22:24:38.999" v="209" actId="207"/>
        <pc:sldMkLst>
          <pc:docMk/>
          <pc:sldMk cId="2432748968" sldId="288"/>
        </pc:sldMkLst>
        <pc:spChg chg="mod">
          <ac:chgData name="ÃNGELA IEDA SCHMIDT" userId="acbb1e12053d5b45" providerId="LiveId" clId="{95B8DF9C-5969-4F58-8243-9FDD91EE36E8}" dt="2025-07-22T22:24:38.999" v="209" actId="207"/>
          <ac:spMkLst>
            <pc:docMk/>
            <pc:sldMk cId="2432748968" sldId="288"/>
            <ac:spMk id="8" creationId="{FF386394-89C5-E619-03AA-52662B824D01}"/>
          </ac:spMkLst>
        </pc:spChg>
      </pc:sldChg>
      <pc:sldChg chg="modSp add mod">
        <pc:chgData name="ÃNGELA IEDA SCHMIDT" userId="acbb1e12053d5b45" providerId="LiveId" clId="{95B8DF9C-5969-4F58-8243-9FDD91EE36E8}" dt="2025-07-22T22:14:29.634" v="136" actId="207"/>
        <pc:sldMkLst>
          <pc:docMk/>
          <pc:sldMk cId="1545485554" sldId="289"/>
        </pc:sldMkLst>
        <pc:spChg chg="mod">
          <ac:chgData name="ÃNGELA IEDA SCHMIDT" userId="acbb1e12053d5b45" providerId="LiveId" clId="{95B8DF9C-5969-4F58-8243-9FDD91EE36E8}" dt="2025-07-22T22:14:29.634" v="136" actId="207"/>
          <ac:spMkLst>
            <pc:docMk/>
            <pc:sldMk cId="1545485554" sldId="289"/>
            <ac:spMk id="3" creationId="{7E27923A-5097-A64E-AF9A-B1454ECBA5DE}"/>
          </ac:spMkLst>
        </pc:spChg>
      </pc:sldChg>
      <pc:sldChg chg="addSp modSp new del mod">
        <pc:chgData name="ÃNGELA IEDA SCHMIDT" userId="acbb1e12053d5b45" providerId="LiveId" clId="{95B8DF9C-5969-4F58-8243-9FDD91EE36E8}" dt="2025-07-22T18:58:02.794" v="127" actId="2696"/>
        <pc:sldMkLst>
          <pc:docMk/>
          <pc:sldMk cId="1795910466" sldId="289"/>
        </pc:sldMkLst>
      </pc:sldChg>
      <pc:sldChg chg="addSp modSp new del mod ord">
        <pc:chgData name="ÃNGELA IEDA SCHMIDT" userId="acbb1e12053d5b45" providerId="LiveId" clId="{95B8DF9C-5969-4F58-8243-9FDD91EE36E8}" dt="2025-07-22T18:58:02.794" v="127" actId="2696"/>
        <pc:sldMkLst>
          <pc:docMk/>
          <pc:sldMk cId="455158663" sldId="290"/>
        </pc:sldMkLst>
      </pc:sldChg>
      <pc:sldChg chg="modSp add mod">
        <pc:chgData name="ÃNGELA IEDA SCHMIDT" userId="acbb1e12053d5b45" providerId="LiveId" clId="{95B8DF9C-5969-4F58-8243-9FDD91EE36E8}" dt="2025-07-22T22:14:48.515" v="142" actId="207"/>
        <pc:sldMkLst>
          <pc:docMk/>
          <pc:sldMk cId="2949905022" sldId="290"/>
        </pc:sldMkLst>
        <pc:spChg chg="mod">
          <ac:chgData name="ÃNGELA IEDA SCHMIDT" userId="acbb1e12053d5b45" providerId="LiveId" clId="{95B8DF9C-5969-4F58-8243-9FDD91EE36E8}" dt="2025-07-22T22:14:48.515" v="142" actId="207"/>
          <ac:spMkLst>
            <pc:docMk/>
            <pc:sldMk cId="2949905022" sldId="290"/>
            <ac:spMk id="2" creationId="{00CB8033-D8AD-DFA5-912C-71EB07B2C8E8}"/>
          </ac:spMkLst>
        </pc:spChg>
      </pc:sldChg>
    </pc:docChg>
  </pc:docChgLst>
  <pc:docChgLst>
    <pc:chgData name="ÃNGELA IEDA SCHMIDT" userId="acbb1e12053d5b45" providerId="LiveId" clId="{19B0434F-451E-4549-B0A4-F8230CF4FEDE}"/>
    <pc:docChg chg="undo custSel addSld delSld modSld sldOrd delMainMaster modMainMaster">
      <pc:chgData name="ÃNGELA IEDA SCHMIDT" userId="acbb1e12053d5b45" providerId="LiveId" clId="{19B0434F-451E-4549-B0A4-F8230CF4FEDE}" dt="2025-07-21T19:25:36.699" v="169" actId="2696"/>
      <pc:docMkLst>
        <pc:docMk/>
      </pc:docMkLst>
      <pc:sldChg chg="addSp modSp new mod">
        <pc:chgData name="ÃNGELA IEDA SCHMIDT" userId="acbb1e12053d5b45" providerId="LiveId" clId="{19B0434F-451E-4549-B0A4-F8230CF4FEDE}" dt="2025-07-17T23:57:50.916" v="69" actId="1076"/>
        <pc:sldMkLst>
          <pc:docMk/>
          <pc:sldMk cId="1700723317" sldId="256"/>
        </pc:sldMkLst>
        <pc:spChg chg="add mod">
          <ac:chgData name="ÃNGELA IEDA SCHMIDT" userId="acbb1e12053d5b45" providerId="LiveId" clId="{19B0434F-451E-4549-B0A4-F8230CF4FEDE}" dt="2025-07-17T23:57:50.916" v="69" actId="1076"/>
          <ac:spMkLst>
            <pc:docMk/>
            <pc:sldMk cId="1700723317" sldId="256"/>
            <ac:spMk id="3" creationId="{C9154CA9-F1FF-0283-83FE-F9153BE8D4E1}"/>
          </ac:spMkLst>
        </pc:spChg>
      </pc:sldChg>
      <pc:sldChg chg="addSp modSp new mod">
        <pc:chgData name="ÃNGELA IEDA SCHMIDT" userId="acbb1e12053d5b45" providerId="LiveId" clId="{19B0434F-451E-4549-B0A4-F8230CF4FEDE}" dt="2025-07-17T23:58:15.077" v="72" actId="1076"/>
        <pc:sldMkLst>
          <pc:docMk/>
          <pc:sldMk cId="2177494855" sldId="257"/>
        </pc:sldMkLst>
        <pc:spChg chg="add mod">
          <ac:chgData name="ÃNGELA IEDA SCHMIDT" userId="acbb1e12053d5b45" providerId="LiveId" clId="{19B0434F-451E-4549-B0A4-F8230CF4FEDE}" dt="2025-07-17T23:58:15.077" v="72" actId="1076"/>
          <ac:spMkLst>
            <pc:docMk/>
            <pc:sldMk cId="2177494855" sldId="257"/>
            <ac:spMk id="3" creationId="{897185AB-C3C6-8660-61C1-DB387BF2738C}"/>
          </ac:spMkLst>
        </pc:spChg>
      </pc:sldChg>
      <pc:sldChg chg="addSp modSp new mod">
        <pc:chgData name="ÃNGELA IEDA SCHMIDT" userId="acbb1e12053d5b45" providerId="LiveId" clId="{19B0434F-451E-4549-B0A4-F8230CF4FEDE}" dt="2025-07-17T23:58:45.167" v="77" actId="20577"/>
        <pc:sldMkLst>
          <pc:docMk/>
          <pc:sldMk cId="3661969662" sldId="258"/>
        </pc:sldMkLst>
        <pc:spChg chg="add mod">
          <ac:chgData name="ÃNGELA IEDA SCHMIDT" userId="acbb1e12053d5b45" providerId="LiveId" clId="{19B0434F-451E-4549-B0A4-F8230CF4FEDE}" dt="2025-07-17T23:58:45.167" v="77" actId="20577"/>
          <ac:spMkLst>
            <pc:docMk/>
            <pc:sldMk cId="3661969662" sldId="258"/>
            <ac:spMk id="3" creationId="{CA5BEC7D-2E8A-382A-F043-6ED56352AA2C}"/>
          </ac:spMkLst>
        </pc:spChg>
      </pc:sldChg>
      <pc:sldChg chg="addSp modSp new mod">
        <pc:chgData name="ÃNGELA IEDA SCHMIDT" userId="acbb1e12053d5b45" providerId="LiveId" clId="{19B0434F-451E-4549-B0A4-F8230CF4FEDE}" dt="2025-07-18T00:02:31.197" v="109" actId="14100"/>
        <pc:sldMkLst>
          <pc:docMk/>
          <pc:sldMk cId="3700044698" sldId="259"/>
        </pc:sldMkLst>
        <pc:spChg chg="add mod">
          <ac:chgData name="ÃNGELA IEDA SCHMIDT" userId="acbb1e12053d5b45" providerId="LiveId" clId="{19B0434F-451E-4549-B0A4-F8230CF4FEDE}" dt="2025-07-18T00:02:31.197" v="109" actId="14100"/>
          <ac:spMkLst>
            <pc:docMk/>
            <pc:sldMk cId="3700044698" sldId="259"/>
            <ac:spMk id="3" creationId="{2BB541D5-331B-71F2-C3D4-3C01DA939B6A}"/>
          </ac:spMkLst>
        </pc:spChg>
      </pc:sldChg>
      <pc:sldChg chg="addSp modSp new mod setBg">
        <pc:chgData name="ÃNGELA IEDA SCHMIDT" userId="acbb1e12053d5b45" providerId="LiveId" clId="{19B0434F-451E-4549-B0A4-F8230CF4FEDE}" dt="2025-07-18T00:04:24.201" v="125" actId="123"/>
        <pc:sldMkLst>
          <pc:docMk/>
          <pc:sldMk cId="62170528" sldId="260"/>
        </pc:sldMkLst>
        <pc:spChg chg="add mod">
          <ac:chgData name="ÃNGELA IEDA SCHMIDT" userId="acbb1e12053d5b45" providerId="LiveId" clId="{19B0434F-451E-4549-B0A4-F8230CF4FEDE}" dt="2025-07-18T00:04:24.201" v="125" actId="123"/>
          <ac:spMkLst>
            <pc:docMk/>
            <pc:sldMk cId="62170528" sldId="260"/>
            <ac:spMk id="3" creationId="{0AA5CFE3-CC8A-6EA6-EFFE-C6817E6518EC}"/>
          </ac:spMkLst>
        </pc:spChg>
      </pc:sldChg>
      <pc:sldChg chg="add">
        <pc:chgData name="ÃNGELA IEDA SCHMIDT" userId="acbb1e12053d5b45" providerId="LiveId" clId="{19B0434F-451E-4549-B0A4-F8230CF4FEDE}" dt="2025-07-20T01:55:52.516" v="164"/>
        <pc:sldMkLst>
          <pc:docMk/>
          <pc:sldMk cId="1304807973" sldId="263"/>
        </pc:sldMkLst>
      </pc:sldChg>
      <pc:sldChg chg="add del">
        <pc:chgData name="ÃNGELA IEDA SCHMIDT" userId="acbb1e12053d5b45" providerId="LiveId" clId="{19B0434F-451E-4549-B0A4-F8230CF4FEDE}" dt="2025-07-21T19:25:36.699" v="169" actId="2696"/>
        <pc:sldMkLst>
          <pc:docMk/>
          <pc:sldMk cId="3561157528" sldId="271"/>
        </pc:sldMkLst>
      </pc:sldChg>
      <pc:sldChg chg="add del">
        <pc:chgData name="ÃNGELA IEDA SCHMIDT" userId="acbb1e12053d5b45" providerId="LiveId" clId="{19B0434F-451E-4549-B0A4-F8230CF4FEDE}" dt="2025-07-21T19:25:36.699" v="169" actId="2696"/>
        <pc:sldMkLst>
          <pc:docMk/>
          <pc:sldMk cId="780124790" sldId="272"/>
        </pc:sldMkLst>
      </pc:sldChg>
      <pc:sldChg chg="add del">
        <pc:chgData name="ÃNGELA IEDA SCHMIDT" userId="acbb1e12053d5b45" providerId="LiveId" clId="{19B0434F-451E-4549-B0A4-F8230CF4FEDE}" dt="2025-07-21T19:25:36.699" v="169" actId="2696"/>
        <pc:sldMkLst>
          <pc:docMk/>
          <pc:sldMk cId="2899057556" sldId="273"/>
        </pc:sldMkLst>
      </pc:sldChg>
      <pc:sldChg chg="modSp add del mod setBg">
        <pc:chgData name="ÃNGELA IEDA SCHMIDT" userId="acbb1e12053d5b45" providerId="LiveId" clId="{19B0434F-451E-4549-B0A4-F8230CF4FEDE}" dt="2025-07-21T19:25:36.699" v="169" actId="2696"/>
        <pc:sldMkLst>
          <pc:docMk/>
          <pc:sldMk cId="3279494950" sldId="276"/>
        </pc:sldMkLst>
      </pc:sldChg>
      <pc:sldChg chg="add del">
        <pc:chgData name="ÃNGELA IEDA SCHMIDT" userId="acbb1e12053d5b45" providerId="LiveId" clId="{19B0434F-451E-4549-B0A4-F8230CF4FEDE}" dt="2025-07-21T19:25:36.699" v="169" actId="2696"/>
        <pc:sldMkLst>
          <pc:docMk/>
          <pc:sldMk cId="400663283" sldId="277"/>
        </pc:sldMkLst>
      </pc:sldChg>
      <pc:sldChg chg="modSp add del mod ord setBg">
        <pc:chgData name="ÃNGELA IEDA SCHMIDT" userId="acbb1e12053d5b45" providerId="LiveId" clId="{19B0434F-451E-4549-B0A4-F8230CF4FEDE}" dt="2025-07-21T19:25:36.699" v="169" actId="2696"/>
        <pc:sldMkLst>
          <pc:docMk/>
          <pc:sldMk cId="3814665849" sldId="287"/>
        </pc:sldMkLst>
      </pc:sldChg>
      <pc:sldChg chg="modSp mod">
        <pc:chgData name="ÃNGELA IEDA SCHMIDT" userId="acbb1e12053d5b45" providerId="LiveId" clId="{19B0434F-451E-4549-B0A4-F8230CF4FEDE}" dt="2025-07-21T19:23:05.594" v="165" actId="20577"/>
        <pc:sldMkLst>
          <pc:docMk/>
          <pc:sldMk cId="1661252975" sldId="288"/>
        </pc:sldMkLst>
        <pc:spChg chg="mod">
          <ac:chgData name="ÃNGELA IEDA SCHMIDT" userId="acbb1e12053d5b45" providerId="LiveId" clId="{19B0434F-451E-4549-B0A4-F8230CF4FEDE}" dt="2025-07-21T19:23:05.594" v="165" actId="20577"/>
          <ac:spMkLst>
            <pc:docMk/>
            <pc:sldMk cId="1661252975" sldId="288"/>
            <ac:spMk id="8" creationId="{21A761E2-902C-54A3-14E3-F851AFB65225}"/>
          </ac:spMkLst>
        </pc:spChg>
      </pc:sldChg>
      <pc:sldChg chg="add del">
        <pc:chgData name="ÃNGELA IEDA SCHMIDT" userId="acbb1e12053d5b45" providerId="LiveId" clId="{19B0434F-451E-4549-B0A4-F8230CF4FEDE}" dt="2025-07-21T19:25:36.699" v="169" actId="2696"/>
        <pc:sldMkLst>
          <pc:docMk/>
          <pc:sldMk cId="2262893899" sldId="416"/>
        </pc:sldMkLst>
      </pc:sldChg>
      <pc:sldMasterChg chg="modSp setBg modSldLayout">
        <pc:chgData name="ÃNGELA IEDA SCHMIDT" userId="acbb1e12053d5b45" providerId="LiveId" clId="{19B0434F-451E-4549-B0A4-F8230CF4FEDE}" dt="2025-07-18T00:04:06.466" v="123"/>
        <pc:sldMasterMkLst>
          <pc:docMk/>
          <pc:sldMasterMk cId="1318226088" sldId="2147483648"/>
        </pc:sldMasterMkLst>
        <pc:spChg chg="mod">
          <ac:chgData name="ÃNGELA IEDA SCHMIDT" userId="acbb1e12053d5b45" providerId="LiveId" clId="{19B0434F-451E-4549-B0A4-F8230CF4FEDE}" dt="2025-07-17T23:44:20.458" v="0"/>
          <ac:spMkLst>
            <pc:docMk/>
            <pc:sldMasterMk cId="1318226088" sldId="2147483648"/>
            <ac:spMk id="2" creationId="{B169588C-A21F-F63D-486A-A09181BC1DB3}"/>
          </ac:spMkLst>
        </pc:spChg>
        <pc:spChg chg="mod">
          <ac:chgData name="ÃNGELA IEDA SCHMIDT" userId="acbb1e12053d5b45" providerId="LiveId" clId="{19B0434F-451E-4549-B0A4-F8230CF4FEDE}" dt="2025-07-17T23:44:20.458" v="0"/>
          <ac:spMkLst>
            <pc:docMk/>
            <pc:sldMasterMk cId="1318226088" sldId="2147483648"/>
            <ac:spMk id="3" creationId="{D3CC1027-C9A1-E24B-4AE0-C626119D5312}"/>
          </ac:spMkLst>
        </pc:spChg>
        <pc:spChg chg="mod">
          <ac:chgData name="ÃNGELA IEDA SCHMIDT" userId="acbb1e12053d5b45" providerId="LiveId" clId="{19B0434F-451E-4549-B0A4-F8230CF4FEDE}" dt="2025-07-17T23:44:20.458" v="0"/>
          <ac:spMkLst>
            <pc:docMk/>
            <pc:sldMasterMk cId="1318226088" sldId="2147483648"/>
            <ac:spMk id="4" creationId="{24F88774-1D72-BE9A-BBAC-8F6FB9072B47}"/>
          </ac:spMkLst>
        </pc:spChg>
        <pc:spChg chg="mod">
          <ac:chgData name="ÃNGELA IEDA SCHMIDT" userId="acbb1e12053d5b45" providerId="LiveId" clId="{19B0434F-451E-4549-B0A4-F8230CF4FEDE}" dt="2025-07-17T23:44:20.458" v="0"/>
          <ac:spMkLst>
            <pc:docMk/>
            <pc:sldMasterMk cId="1318226088" sldId="2147483648"/>
            <ac:spMk id="5" creationId="{0FE908C3-04B4-D043-49C5-12C149D783FA}"/>
          </ac:spMkLst>
        </pc:spChg>
        <pc:spChg chg="mod">
          <ac:chgData name="ÃNGELA IEDA SCHMIDT" userId="acbb1e12053d5b45" providerId="LiveId" clId="{19B0434F-451E-4549-B0A4-F8230CF4FEDE}" dt="2025-07-17T23:44:20.458" v="0"/>
          <ac:spMkLst>
            <pc:docMk/>
            <pc:sldMasterMk cId="1318226088" sldId="2147483648"/>
            <ac:spMk id="6" creationId="{F8331B8E-0F91-656D-D97C-B183F9016773}"/>
          </ac:spMkLst>
        </pc:sp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2277956210" sldId="2147483649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2277956210" sldId="2147483649"/>
              <ac:spMk id="2" creationId="{DB58AA82-20CA-C6DA-9641-B7BA014DB707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2277956210" sldId="2147483649"/>
              <ac:spMk id="3" creationId="{86786F10-B03D-9CF0-2F81-144DDF285344}"/>
            </ac:spMkLst>
          </pc:spChg>
        </pc:sldLayoutChg>
        <pc:sldLayoutChg chg="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3864969976" sldId="2147483650"/>
          </pc:sldLayoutMkLst>
        </pc:sldLayout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2974175735" sldId="2147483651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2974175735" sldId="2147483651"/>
              <ac:spMk id="2" creationId="{490C7708-9F63-50DB-3CDC-7D0CF5C5C2CF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2974175735" sldId="2147483651"/>
              <ac:spMk id="3" creationId="{09189077-A565-A716-ECC5-BDC20D8D2833}"/>
            </ac:spMkLst>
          </pc:spChg>
        </pc:sldLayout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3861942357" sldId="2147483652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3861942357" sldId="2147483652"/>
              <ac:spMk id="3" creationId="{196C2C0C-9AD5-E050-B2F3-FD53FAE34A40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3861942357" sldId="2147483652"/>
              <ac:spMk id="4" creationId="{456C2467-4998-BD3F-A867-B67FC0573FE9}"/>
            </ac:spMkLst>
          </pc:spChg>
        </pc:sldLayout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1995727906" sldId="2147483653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5727906" sldId="2147483653"/>
              <ac:spMk id="2" creationId="{A42B384C-4C7E-A9BF-7FBB-F5F3A7BC30B0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5727906" sldId="2147483653"/>
              <ac:spMk id="3" creationId="{080C0EBC-89A0-DF33-8C1F-04824639A17D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5727906" sldId="2147483653"/>
              <ac:spMk id="4" creationId="{C2FD3681-DB47-A6C1-E663-2EFBC00A4A73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5727906" sldId="2147483653"/>
              <ac:spMk id="5" creationId="{04E60FD9-5499-B9E3-717C-63B04D0FF496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5727906" sldId="2147483653"/>
              <ac:spMk id="6" creationId="{35B00211-0095-113C-EB9D-BCB95C2DE2C6}"/>
            </ac:spMkLst>
          </pc:spChg>
        </pc:sldLayoutChg>
        <pc:sldLayoutChg chg="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1731124208" sldId="2147483654"/>
          </pc:sldLayoutMkLst>
        </pc:sldLayoutChg>
        <pc:sldLayoutChg chg="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2398341872" sldId="2147483655"/>
          </pc:sldLayoutMkLst>
        </pc:sldLayout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3120201125" sldId="2147483656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3120201125" sldId="2147483656"/>
              <ac:spMk id="2" creationId="{94D6103A-0195-F8B2-468E-1AFBE9C6B385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3120201125" sldId="2147483656"/>
              <ac:spMk id="3" creationId="{F01677D3-4418-1AE3-446D-41CBA4E1281B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3120201125" sldId="2147483656"/>
              <ac:spMk id="4" creationId="{ED6EB55C-DC75-542E-75AD-C1345883BACB}"/>
            </ac:spMkLst>
          </pc:spChg>
        </pc:sldLayout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1993204756" sldId="2147483657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3204756" sldId="2147483657"/>
              <ac:spMk id="2" creationId="{F26FC527-F126-BBE8-8C92-9937A825DBFB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3204756" sldId="2147483657"/>
              <ac:spMk id="3" creationId="{84DE9D8F-7E31-85D3-62FE-B01AA3CDA374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993204756" sldId="2147483657"/>
              <ac:spMk id="4" creationId="{A280BF27-44B2-C5E9-A51D-A9003A356087}"/>
            </ac:spMkLst>
          </pc:spChg>
        </pc:sldLayoutChg>
        <pc:sldLayoutChg chg="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1211606504" sldId="2147483658"/>
          </pc:sldLayoutMkLst>
        </pc:sldLayoutChg>
        <pc:sldLayoutChg chg="modSp setBg">
          <pc:chgData name="ÃNGELA IEDA SCHMIDT" userId="acbb1e12053d5b45" providerId="LiveId" clId="{19B0434F-451E-4549-B0A4-F8230CF4FEDE}" dt="2025-07-18T00:04:06.466" v="123"/>
          <pc:sldLayoutMkLst>
            <pc:docMk/>
            <pc:sldMasterMk cId="1318226088" sldId="2147483648"/>
            <pc:sldLayoutMk cId="1649034511" sldId="2147483659"/>
          </pc:sldLayoutMkLst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649034511" sldId="2147483659"/>
              <ac:spMk id="2" creationId="{B0E0C63E-EB06-0732-4682-CA3B7E2651D0}"/>
            </ac:spMkLst>
          </pc:spChg>
          <pc:spChg chg="mod">
            <ac:chgData name="ÃNGELA IEDA SCHMIDT" userId="acbb1e12053d5b45" providerId="LiveId" clId="{19B0434F-451E-4549-B0A4-F8230CF4FEDE}" dt="2025-07-17T23:44:20.458" v="0"/>
            <ac:spMkLst>
              <pc:docMk/>
              <pc:sldMasterMk cId="1318226088" sldId="2147483648"/>
              <pc:sldLayoutMk cId="1649034511" sldId="2147483659"/>
              <ac:spMk id="3" creationId="{4D7B84D4-1BE1-C79C-AAD0-9F0311C21836}"/>
            </ac:spMkLst>
          </pc:spChg>
        </pc:sldLayoutChg>
      </pc:sldMasterChg>
      <pc:sldMasterChg chg="del delSldLayout">
        <pc:chgData name="ÃNGELA IEDA SCHMIDT" userId="acbb1e12053d5b45" providerId="LiveId" clId="{19B0434F-451E-4549-B0A4-F8230CF4FEDE}" dt="2025-07-21T19:25:36.699" v="169" actId="2696"/>
        <pc:sldMasterMkLst>
          <pc:docMk/>
          <pc:sldMasterMk cId="2629075210" sldId="2147483660"/>
        </pc:sldMasterMkLst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1014937063" sldId="2147483661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2589820411" sldId="2147483662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2222947324" sldId="2147483663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1991344837" sldId="2147483664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2311823996" sldId="2147483665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2595677374" sldId="2147483666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2365150870" sldId="2147483667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460308112" sldId="2147483668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1128656552" sldId="2147483669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3174164243" sldId="2147483670"/>
          </pc:sldLayoutMkLst>
        </pc:sldLayoutChg>
        <pc:sldLayoutChg chg="del">
          <pc:chgData name="ÃNGELA IEDA SCHMIDT" userId="acbb1e12053d5b45" providerId="LiveId" clId="{19B0434F-451E-4549-B0A4-F8230CF4FEDE}" dt="2025-07-21T19:25:36.699" v="169" actId="2696"/>
          <pc:sldLayoutMkLst>
            <pc:docMk/>
            <pc:sldMasterMk cId="2629075210" sldId="2147483660"/>
            <pc:sldLayoutMk cId="268296543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58AA82-20CA-C6DA-9641-B7BA014DB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786F10-B03D-9CF0-2F81-144DDF285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A7EBA1-D66C-180B-B9F9-AD5AC55D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096E84-67E1-EB2F-A051-D1B32C8D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DAD1E0-7D7B-2E2E-7051-7850ECBD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95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A2C7F-20F4-B6C8-D184-2FA56ADC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13DD78D-D8B8-E8B1-D1AE-D521FAE07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CBE665-42CF-8F3E-0959-28DD3249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B2B427-568A-0805-182B-905A8256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97D1E2-881E-25CE-3F09-91036AE66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60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E0C63E-EB06-0732-4682-CA3B7E2651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7B84D4-1BE1-C79C-AAD0-9F0311C2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D4D9E3-55A9-8DA1-3053-A3BA88330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B26C0B-03D3-FC7E-7E8E-A6DD3F17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4CACB9-5F72-C5D7-1635-16B0DB23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03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B283C-3E77-5278-158F-D99C6A2A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2522F7-D63B-BF87-5967-72EF804EF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E53DE1-8EA3-50F4-FCA2-B4417DCC7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026EB-F0D4-12DB-7C78-C5EAF2A3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D2576D-AEA2-3361-83EA-38691078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96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C7708-9F63-50DB-3CDC-7D0CF5C5C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189077-A565-A716-ECC5-BDC20D8D2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FD764E-DF89-FFD8-9BFD-494F31E2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EC64DE-CA93-5A3A-5F80-80D24540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88A1A3-4B68-B5FB-BDEF-D4407795E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17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604D-78A1-7A7B-7386-2DD096E9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6C2C0C-9AD5-E050-B2F3-FD53FAE34A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6C2467-4998-BD3F-A867-B67FC0573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2A7F4-46BC-F68B-DB35-648938D49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29DF35-A0AA-5C3B-CAD7-DD534AD92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336E0C-4BD8-028B-41B0-DDA8609F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94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B384C-4C7E-A9BF-7FBB-F5F3A7BC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0C0EBC-89A0-DF33-8C1F-04824639A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FD3681-DB47-A6C1-E663-2EFBC00A4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E60FD9-5499-B9E3-717C-63B04D0FF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5B00211-0095-113C-EB9D-BCB95C2DE2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366FD5-B6B7-37AE-8CBA-85CB8547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339E2E-A78E-B31E-C7F8-DB2B74144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A8F90E-90D1-87EE-AB6C-7EE9AB7B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727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1D89F-6CD7-E834-F8E3-3DED279D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0E03814-24CC-2D1A-69EC-8F3BF389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F2F4F2E-B10E-C3E1-311C-0C8771031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A9003E-64F4-220F-04DB-5A36EA0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2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73DF34-2C24-CFB7-097C-7CB9CAA0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5D63DA4-E9CE-AFB4-FB66-9E42DB5A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ACD3E1-357A-2418-2B0E-D8129F380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3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6103A-0195-F8B2-468E-1AFBE9C6B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1677D3-4418-1AE3-446D-41CBA4E12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6EB55C-DC75-542E-75AD-C1345883B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7DB31A-174F-9459-83CD-35BEA85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019359-373D-1955-BF02-69AA7DA7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A49BEB-9EE9-480A-F86E-592B6C81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20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FC527-F126-BBE8-8C92-9937A825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4DE9D8F-7E31-85D3-62FE-B01AA3CDA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0BF27-44B2-C5E9-A51D-A9003A356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C2D5921-CE2F-C260-A953-71A77425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E9EA96-FAC4-7A1D-4133-E82A5D0A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6E6B46-A1A5-90A3-E6C5-33635F8B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20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69588C-A21F-F63D-486A-A09181BC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CC1027-C9A1-E24B-4AE0-C626119D5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F88774-1D72-BE9A-BBAC-8F6FB9072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CE24F-0151-4F02-86EB-FCEFCBF8D018}" type="datetimeFigureOut">
              <a:rPr lang="pt-BR" smtClean="0"/>
              <a:t>22/07/2025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E908C3-04B4-D043-49C5-12C149D7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331B8E-0F91-656D-D97C-B183F9016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DDA2D2-E875-4193-B807-4AF7315B12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22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2506C5E-F48D-84EC-A366-CEA78024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40" y="0"/>
            <a:ext cx="9109971" cy="685800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69A39-1B50-EE88-6EF7-3CB0DA133D00}"/>
              </a:ext>
            </a:extLst>
          </p:cNvPr>
          <p:cNvSpPr/>
          <p:nvPr/>
        </p:nvSpPr>
        <p:spPr>
          <a:xfrm>
            <a:off x="717804" y="573645"/>
            <a:ext cx="7708392" cy="5742432"/>
          </a:xfrm>
          <a:prstGeom prst="rect">
            <a:avLst/>
          </a:prstGeom>
          <a:solidFill>
            <a:schemeClr val="bg1"/>
          </a:solidFill>
          <a:ln w="38100">
            <a:solidFill>
              <a:srgbClr val="E2B2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01CAE62-B762-9290-8A53-DD8D69D59E18}"/>
              </a:ext>
            </a:extLst>
          </p:cNvPr>
          <p:cNvGrpSpPr/>
          <p:nvPr/>
        </p:nvGrpSpPr>
        <p:grpSpPr>
          <a:xfrm>
            <a:off x="1" y="0"/>
            <a:ext cx="9144000" cy="6858000"/>
            <a:chOff x="1" y="0"/>
            <a:chExt cx="9144000" cy="6858000"/>
          </a:xfrm>
        </p:grpSpPr>
        <p:pic>
          <p:nvPicPr>
            <p:cNvPr id="7" name="Imagem 6" descr="Menina com bolo de aniversário&#10;&#10;O conteúdo gerado por IA pode estar incorreto.">
              <a:extLst>
                <a:ext uri="{FF2B5EF4-FFF2-40B4-BE49-F238E27FC236}">
                  <a16:creationId xmlns:a16="http://schemas.microsoft.com/office/drawing/2014/main" id="{6E6657B2-287A-D768-F210-6BDBCE243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08" y="573646"/>
              <a:ext cx="7644384" cy="5742432"/>
            </a:xfrm>
            <a:prstGeom prst="rect">
              <a:avLst/>
            </a:prstGeom>
            <a:ln>
              <a:solidFill>
                <a:srgbClr val="E2B25C"/>
              </a:solidFill>
            </a:ln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D731B38E-D5B3-BE8A-D69B-152E7D3301C8}"/>
                </a:ext>
              </a:extLst>
            </p:cNvPr>
            <p:cNvGrpSpPr/>
            <p:nvPr/>
          </p:nvGrpSpPr>
          <p:grpSpPr>
            <a:xfrm>
              <a:off x="1" y="0"/>
              <a:ext cx="9144000" cy="6858000"/>
              <a:chOff x="1" y="0"/>
              <a:chExt cx="9144000" cy="6858000"/>
            </a:xfrm>
          </p:grpSpPr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442E4F20-CEB6-5899-C7C5-D7CFBF6C7187}"/>
                  </a:ext>
                </a:extLst>
              </p:cNvPr>
              <p:cNvSpPr/>
              <p:nvPr/>
            </p:nvSpPr>
            <p:spPr>
              <a:xfrm>
                <a:off x="1" y="0"/>
                <a:ext cx="9144000" cy="6858000"/>
              </a:xfrm>
              <a:prstGeom prst="rect">
                <a:avLst/>
              </a:prstGeom>
              <a:noFill/>
              <a:ln w="1016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5F181DB-413A-0CBB-FF36-9FB4A7FFD041}"/>
                  </a:ext>
                </a:extLst>
              </p:cNvPr>
              <p:cNvSpPr/>
              <p:nvPr/>
            </p:nvSpPr>
            <p:spPr>
              <a:xfrm>
                <a:off x="639097" y="541922"/>
                <a:ext cx="7787099" cy="5849046"/>
              </a:xfrm>
              <a:prstGeom prst="rect">
                <a:avLst/>
              </a:prstGeom>
              <a:noFill/>
              <a:ln w="1016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480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46CAA-3D2C-B50B-077C-F9071B548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E27923A-5097-A64E-AF9A-B1454ECBA5DE}"/>
              </a:ext>
            </a:extLst>
          </p:cNvPr>
          <p:cNvSpPr txBox="1"/>
          <p:nvPr/>
        </p:nvSpPr>
        <p:spPr>
          <a:xfrm>
            <a:off x="732503" y="474345"/>
            <a:ext cx="767899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🔺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ORDEM DE ASCENSÃO ESPIRITUAL DAS FORMAS SAGRADAS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representando o caminho da alma desde a origem até a integração plena com o divino.</a:t>
            </a:r>
            <a:endParaRPr kumimoji="0" lang="pt-BR" altLang="pt-B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CÍRCULO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Representa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infinito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unidade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ponto de origem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É o útero cósmico da criação.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VESICA PISCIS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intersecção de dois círculos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simboliza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nascimento da dualidade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portal entre mundos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TRIÂNGULO EQUILÁTERO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Expressa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trindade divina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corpo, mente e espírito em equilíbrio.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PENTÁGONO 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PENTAGRAMA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Representam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 humano completo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os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cinco elementos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harmonia entre físico e espiritual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HEXÁGONO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Simboliza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ordem natural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estrutura da vida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inteligência divina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OVO DA VIDA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Forma celular que representa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nascimento espiritual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estrutura da criação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48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F1A10-BDA0-053A-F217-AE2A2D89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0CB8033-D8AD-DFA5-912C-71EB07B2C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64" y="697482"/>
            <a:ext cx="7275871" cy="546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 DIAS DA CRIAÇÃO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Os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sete círculos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da Semente da Vida representam os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estágios da criação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os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chacras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endParaRPr kumimoji="0" lang="pt-BR" altLang="pt-BR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SEMENTE DA VIDA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Padrão com sete círculos que ativa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energia vital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os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códigos da criação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ÁRVORE DA VIDA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Mapa espiritual com os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</a:t>
            </a:r>
            <a:r>
              <a:rPr kumimoji="0" lang="pt-BR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sefirot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representa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caminho da alma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ascensão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FLOR DA VIDA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Geometria universal que contém todos os padrões da criação;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expansão da consciência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FRUTO DA VIDA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Composto por 13 círculos; base para o Cubo de Metatron; representa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síntese da criação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CUBO DE METATRON</a:t>
            </a:r>
            <a:b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→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 todas as formas anteriores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representa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ordem divina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proteção espiritual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conexão com o Arcanjo Metatron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990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79F6-F6B7-497E-54BE-89E1C8DCD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FF386394-89C5-E619-03AA-52662B824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729" y="1812769"/>
            <a:ext cx="708905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🌌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CAMINHADA ESPIRITUAL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Essa jornada é como uma espiral ascendente, onde cada símbolo ativa uma camada da consciência: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NASCIMENTO DA FORMA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(Círculo e Vesica </a:t>
            </a:r>
            <a:r>
              <a:rPr kumimoji="0" lang="pt-BR" alt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Piscis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DESPERTAR HUMANO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(Pentagrama e Hexágono)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À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ESTRUTURA DA ALMA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(Ovo, Semente e Árvore da Vida)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Até 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EXPANSÃO CÓSMICA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(Flor e Fruto da Vida)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Culminando na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INTEGRAÇÃO TOTAL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 o Cubo de Metatron — o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MAPA DA ASCENSÃO ESPIRITUAL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“Cada forma é uma chave. Quando todas são ativadas, o Cubo de Metatron se torna um 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TEMPLO VIVO DENTRO DE VOCÊ.”</a:t>
            </a:r>
          </a:p>
        </p:txBody>
      </p:sp>
    </p:spTree>
    <p:extLst>
      <p:ext uri="{BB962C8B-B14F-4D97-AF65-F5344CB8AC3E}">
        <p14:creationId xmlns:p14="http://schemas.microsoft.com/office/powerpoint/2010/main" val="243274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9154CA9-F1FF-0283-83FE-F9153BE8D4E1}"/>
              </a:ext>
            </a:extLst>
          </p:cNvPr>
          <p:cNvSpPr txBox="1"/>
          <p:nvPr/>
        </p:nvSpPr>
        <p:spPr>
          <a:xfrm>
            <a:off x="1049311" y="1074509"/>
            <a:ext cx="704537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🌟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PADRÃO 12 + 1: ARQUÉTIPO DA UNIDADE EXPANDIDA</a:t>
            </a:r>
          </a:p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Esse padrão aparece em diversas tradições como um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universal de organização energética e espiritual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representa a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totalidade das manifestações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signos, 12 apóstolos, 12 tribos, 12 </a:t>
            </a:r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chakras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multidimensionais, 12 filamentos de DNA originais.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“+1”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o ponto central, 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unificado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consciência divina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integra e coordena os 12 aspectos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geometria sagrada, isso é representado por figuras como: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Cubo de Metatron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formado por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esferas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sendo 12 ao redor e 1 no centro.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 da Vida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contém 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Fruto da Vida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que também possui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círculos.</a:t>
            </a:r>
          </a:p>
        </p:txBody>
      </p:sp>
    </p:spTree>
    <p:extLst>
      <p:ext uri="{BB962C8B-B14F-4D97-AF65-F5344CB8AC3E}">
        <p14:creationId xmlns:p14="http://schemas.microsoft.com/office/powerpoint/2010/main" val="1700723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97185AB-C3C6-8660-61C1-DB387BF2738C}"/>
              </a:ext>
            </a:extLst>
          </p:cNvPr>
          <p:cNvSpPr txBox="1"/>
          <p:nvPr/>
        </p:nvSpPr>
        <p:spPr>
          <a:xfrm>
            <a:off x="1199213" y="1074509"/>
            <a:ext cx="674557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13º FILAMENTO DE DNA: CÓDIGO DA ASCENSÃO</a:t>
            </a:r>
          </a:p>
          <a:p>
            <a:pPr algn="just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Na espiritualidade multidimensional, fala-se que o ser humano possui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filamentos de DNA energéticos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(além dos 2 físicos), que correspondem a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capacidades superiores: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13º filamento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considerado 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da integração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a ativação da consciência </a:t>
            </a:r>
            <a:r>
              <a:rPr lang="pt-B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crística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cósmica.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Ele representa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unificação dos 12 aspectos da alma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uma consciência plena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Esse filamento é ativado por meio de: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Geometria sagrada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(como o Cubo de Metatron)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Frequências sonoras e luz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Meditação e reconexão com o Eu Superior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9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A5BEC7D-2E8A-382A-F043-6ED56352AA2C}"/>
              </a:ext>
            </a:extLst>
          </p:cNvPr>
          <p:cNvSpPr txBox="1"/>
          <p:nvPr/>
        </p:nvSpPr>
        <p:spPr>
          <a:xfrm>
            <a:off x="1024952" y="766732"/>
            <a:ext cx="709409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Embora existam variações nas tradições,</a:t>
            </a:r>
          </a:p>
          <a:p>
            <a:pPr algn="ctr">
              <a:buNone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12 ASPECTOS GERALMENTE INCLUEM:</a:t>
            </a: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Sabedoria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Amor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Vontade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Criatividade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Compaixão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Intuição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Alegria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Paz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Coragem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Liberdade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aspecto é como uma pétala de uma flor espiritual, e o centro — o 13º ponto — representa o Campo Unificado, ou o Eu Divino.</a:t>
            </a:r>
          </a:p>
        </p:txBody>
      </p:sp>
    </p:spTree>
    <p:extLst>
      <p:ext uri="{BB962C8B-B14F-4D97-AF65-F5344CB8AC3E}">
        <p14:creationId xmlns:p14="http://schemas.microsoft.com/office/powerpoint/2010/main" val="366196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BB541D5-331B-71F2-C3D4-3C01DA939B6A}"/>
              </a:ext>
            </a:extLst>
          </p:cNvPr>
          <p:cNvSpPr txBox="1"/>
          <p:nvPr/>
        </p:nvSpPr>
        <p:spPr>
          <a:xfrm>
            <a:off x="824459" y="766732"/>
            <a:ext cx="752506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🔮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HARMONIZAR OS 12 ASPECTOS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🧘‍♀️ 1.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Meditação com Geometria Sagrada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Use visualizações 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Flor da Vida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ou 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Cubo de Metatron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para ativar os centros energéticos da alma.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Imagine cada aspecto como uma esfera de luz ao seu redor, conectada ao centro divino.</a:t>
            </a:r>
          </a:p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🎶 2.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Frequências Sonoras e Mantras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Sons como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 Hz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(frequência do amor) ajudam a equilibrar os aspectos emocionais.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📓 3.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Journaling Espiritual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Escreva sobre cada aspecto: como ele se manifesta em sua vida, onde há bloqueios, e como você pode integrá-lo.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🌿 4.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Rituais com Cristais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Cristais como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ametista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(intuição),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quartzo rosa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(amor),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citrino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(alegria) podem ser usados em meditações.</a:t>
            </a:r>
          </a:p>
        </p:txBody>
      </p:sp>
    </p:spTree>
    <p:extLst>
      <p:ext uri="{BB962C8B-B14F-4D97-AF65-F5344CB8AC3E}">
        <p14:creationId xmlns:p14="http://schemas.microsoft.com/office/powerpoint/2010/main" val="370004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AA5CFE3-CC8A-6EA6-EFFE-C6817E6518EC}"/>
              </a:ext>
            </a:extLst>
          </p:cNvPr>
          <p:cNvSpPr txBox="1"/>
          <p:nvPr/>
        </p:nvSpPr>
        <p:spPr>
          <a:xfrm>
            <a:off x="893788" y="882666"/>
            <a:ext cx="735642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🤝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Atos de Serviço e Amor</a:t>
            </a:r>
            <a:endParaRPr lang="pt-B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prática do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altruísmo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ativa os aspectos de compaixão, serviço e unidade.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empatia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fortalece a conexão com o coletivo e com o Eu Superior.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✨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DA HARMONIZAÇÃO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Despertar do 13º aspecto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consciência divina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que integra todos os outros.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Ativação do DNA espiritual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alinhamento com 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cósmico.</a:t>
            </a:r>
          </a:p>
          <a:p>
            <a:pPr algn="just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Elevação vibracional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 maior paz, clareza, e conexão com o campo unificado.</a:t>
            </a:r>
          </a:p>
        </p:txBody>
      </p:sp>
    </p:spTree>
    <p:extLst>
      <p:ext uri="{BB962C8B-B14F-4D97-AF65-F5344CB8AC3E}">
        <p14:creationId xmlns:p14="http://schemas.microsoft.com/office/powerpoint/2010/main" val="62170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857</Words>
  <Application>Microsoft Office PowerPoint</Application>
  <PresentationFormat>Apresentação na tela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ÃNGELA IEDA SCHMIDT</dc:creator>
  <cp:lastModifiedBy>ÃNGELA IEDA SCHMIDT</cp:lastModifiedBy>
  <cp:revision>1</cp:revision>
  <dcterms:created xsi:type="dcterms:W3CDTF">2025-07-17T23:44:11Z</dcterms:created>
  <dcterms:modified xsi:type="dcterms:W3CDTF">2025-07-22T22:25:31Z</dcterms:modified>
</cp:coreProperties>
</file>