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3" r:id="rId3"/>
    <p:sldId id="281" r:id="rId4"/>
    <p:sldId id="279" r:id="rId5"/>
    <p:sldId id="282" r:id="rId6"/>
    <p:sldId id="277" r:id="rId7"/>
    <p:sldId id="416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B6399-D40F-45BD-851A-CD674124CFF5}" v="4" dt="2025-07-20T01:57:02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80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ÃNGELA IEDA SCHMIDT" userId="acbb1e12053d5b45" providerId="LiveId" clId="{FE2B6399-D40F-45BD-851A-CD674124CFF5}"/>
    <pc:docChg chg="undo custSel addSld delSld modSld sldOrd delMainMaster modMainMaster">
      <pc:chgData name="ÃNGELA IEDA SCHMIDT" userId="acbb1e12053d5b45" providerId="LiveId" clId="{FE2B6399-D40F-45BD-851A-CD674124CFF5}" dt="2025-07-20T01:58:25.316" v="19"/>
      <pc:docMkLst>
        <pc:docMk/>
      </pc:docMkLst>
      <pc:sldChg chg="new del">
        <pc:chgData name="ÃNGELA IEDA SCHMIDT" userId="acbb1e12053d5b45" providerId="LiveId" clId="{FE2B6399-D40F-45BD-851A-CD674124CFF5}" dt="2025-07-18T00:28:07.614" v="15" actId="47"/>
        <pc:sldMkLst>
          <pc:docMk/>
          <pc:sldMk cId="943725290" sldId="256"/>
        </pc:sldMkLst>
      </pc:sldChg>
      <pc:sldChg chg="add">
        <pc:chgData name="ÃNGELA IEDA SCHMIDT" userId="acbb1e12053d5b45" providerId="LiveId" clId="{FE2B6399-D40F-45BD-851A-CD674124CFF5}" dt="2025-07-20T01:57:02.009" v="17"/>
        <pc:sldMkLst>
          <pc:docMk/>
          <pc:sldMk cId="1304807973" sldId="263"/>
        </pc:sldMkLst>
      </pc:sldChg>
      <pc:sldChg chg="add">
        <pc:chgData name="ÃNGELA IEDA SCHMIDT" userId="acbb1e12053d5b45" providerId="LiveId" clId="{FE2B6399-D40F-45BD-851A-CD674124CFF5}" dt="2025-07-18T00:24:50.522" v="14"/>
        <pc:sldMkLst>
          <pc:docMk/>
          <pc:sldMk cId="3561157528" sldId="271"/>
        </pc:sldMkLst>
      </pc:sldChg>
      <pc:sldChg chg="modSp add mod">
        <pc:chgData name="ÃNGELA IEDA SCHMIDT" userId="acbb1e12053d5b45" providerId="LiveId" clId="{FE2B6399-D40F-45BD-851A-CD674124CFF5}" dt="2025-07-18T00:29:47.570" v="16" actId="313"/>
        <pc:sldMkLst>
          <pc:docMk/>
          <pc:sldMk cId="780124790" sldId="272"/>
        </pc:sldMkLst>
        <pc:spChg chg="mod">
          <ac:chgData name="ÃNGELA IEDA SCHMIDT" userId="acbb1e12053d5b45" providerId="LiveId" clId="{FE2B6399-D40F-45BD-851A-CD674124CFF5}" dt="2025-07-18T00:29:47.570" v="16" actId="313"/>
          <ac:spMkLst>
            <pc:docMk/>
            <pc:sldMk cId="780124790" sldId="272"/>
            <ac:spMk id="2" creationId="{961610F7-98A7-34CE-B7A4-D19E3350516D}"/>
          </ac:spMkLst>
        </pc:spChg>
      </pc:sldChg>
      <pc:sldChg chg="add">
        <pc:chgData name="ÃNGELA IEDA SCHMIDT" userId="acbb1e12053d5b45" providerId="LiveId" clId="{FE2B6399-D40F-45BD-851A-CD674124CFF5}" dt="2025-07-18T00:24:50.522" v="14"/>
        <pc:sldMkLst>
          <pc:docMk/>
          <pc:sldMk cId="2899057556" sldId="273"/>
        </pc:sldMkLst>
      </pc:sldChg>
      <pc:sldChg chg="add">
        <pc:chgData name="ÃNGELA IEDA SCHMIDT" userId="acbb1e12053d5b45" providerId="LiveId" clId="{FE2B6399-D40F-45BD-851A-CD674124CFF5}" dt="2025-07-18T00:24:50.522" v="14"/>
        <pc:sldMkLst>
          <pc:docMk/>
          <pc:sldMk cId="400663283" sldId="277"/>
        </pc:sldMkLst>
      </pc:sldChg>
      <pc:sldChg chg="modSp add mod">
        <pc:chgData name="ÃNGELA IEDA SCHMIDT" userId="acbb1e12053d5b45" providerId="LiveId" clId="{FE2B6399-D40F-45BD-851A-CD674124CFF5}" dt="2025-07-18T00:19:48.189" v="6" actId="207"/>
        <pc:sldMkLst>
          <pc:docMk/>
          <pc:sldMk cId="3764538427" sldId="279"/>
        </pc:sldMkLst>
        <pc:spChg chg="mod">
          <ac:chgData name="ÃNGELA IEDA SCHMIDT" userId="acbb1e12053d5b45" providerId="LiveId" clId="{FE2B6399-D40F-45BD-851A-CD674124CFF5}" dt="2025-07-18T00:19:48.189" v="6" actId="207"/>
          <ac:spMkLst>
            <pc:docMk/>
            <pc:sldMk cId="3764538427" sldId="279"/>
            <ac:spMk id="2" creationId="{8E473D22-9DB3-079C-B58C-8B8851EAB7E4}"/>
          </ac:spMkLst>
        </pc:spChg>
      </pc:sldChg>
      <pc:sldChg chg="modSp add mod ord">
        <pc:chgData name="ÃNGELA IEDA SCHMIDT" userId="acbb1e12053d5b45" providerId="LiveId" clId="{FE2B6399-D40F-45BD-851A-CD674124CFF5}" dt="2025-07-20T01:58:25.316" v="19"/>
        <pc:sldMkLst>
          <pc:docMk/>
          <pc:sldMk cId="597389994" sldId="281"/>
        </pc:sldMkLst>
        <pc:spChg chg="mod">
          <ac:chgData name="ÃNGELA IEDA SCHMIDT" userId="acbb1e12053d5b45" providerId="LiveId" clId="{FE2B6399-D40F-45BD-851A-CD674124CFF5}" dt="2025-07-18T00:19:57.648" v="7" actId="207"/>
          <ac:spMkLst>
            <pc:docMk/>
            <pc:sldMk cId="597389994" sldId="281"/>
            <ac:spMk id="2" creationId="{E3CB19A1-937E-D5B3-44AD-4873D27BF358}"/>
          </ac:spMkLst>
        </pc:spChg>
      </pc:sldChg>
      <pc:sldChg chg="modSp add mod">
        <pc:chgData name="ÃNGELA IEDA SCHMIDT" userId="acbb1e12053d5b45" providerId="LiveId" clId="{FE2B6399-D40F-45BD-851A-CD674124CFF5}" dt="2025-07-18T00:20:40.575" v="13" actId="207"/>
        <pc:sldMkLst>
          <pc:docMk/>
          <pc:sldMk cId="998413489" sldId="282"/>
        </pc:sldMkLst>
        <pc:spChg chg="mod">
          <ac:chgData name="ÃNGELA IEDA SCHMIDT" userId="acbb1e12053d5b45" providerId="LiveId" clId="{FE2B6399-D40F-45BD-851A-CD674124CFF5}" dt="2025-07-18T00:20:04.858" v="8" actId="207"/>
          <ac:spMkLst>
            <pc:docMk/>
            <pc:sldMk cId="998413489" sldId="282"/>
            <ac:spMk id="2" creationId="{16D22F75-2698-48B6-5321-E0D7A38E92BE}"/>
          </ac:spMkLst>
        </pc:spChg>
        <pc:spChg chg="mod">
          <ac:chgData name="ÃNGELA IEDA SCHMIDT" userId="acbb1e12053d5b45" providerId="LiveId" clId="{FE2B6399-D40F-45BD-851A-CD674124CFF5}" dt="2025-07-18T00:20:17.604" v="10" actId="207"/>
          <ac:spMkLst>
            <pc:docMk/>
            <pc:sldMk cId="998413489" sldId="282"/>
            <ac:spMk id="3" creationId="{DFC8EFC2-ED2D-49E9-E115-F77D895E41AC}"/>
          </ac:spMkLst>
        </pc:spChg>
        <pc:spChg chg="mod">
          <ac:chgData name="ÃNGELA IEDA SCHMIDT" userId="acbb1e12053d5b45" providerId="LiveId" clId="{FE2B6399-D40F-45BD-851A-CD674124CFF5}" dt="2025-07-18T00:20:23.507" v="11" actId="207"/>
          <ac:spMkLst>
            <pc:docMk/>
            <pc:sldMk cId="998413489" sldId="282"/>
            <ac:spMk id="4" creationId="{89B3BBC6-20E2-854A-4BDA-34A8944804A8}"/>
          </ac:spMkLst>
        </pc:spChg>
        <pc:spChg chg="mod">
          <ac:chgData name="ÃNGELA IEDA SCHMIDT" userId="acbb1e12053d5b45" providerId="LiveId" clId="{FE2B6399-D40F-45BD-851A-CD674124CFF5}" dt="2025-07-18T00:20:40.575" v="13" actId="207"/>
          <ac:spMkLst>
            <pc:docMk/>
            <pc:sldMk cId="998413489" sldId="282"/>
            <ac:spMk id="16" creationId="{F9F01A05-0326-EBC2-E8CC-E8E58571123F}"/>
          </ac:spMkLst>
        </pc:spChg>
      </pc:sldChg>
      <pc:sldChg chg="add">
        <pc:chgData name="ÃNGELA IEDA SCHMIDT" userId="acbb1e12053d5b45" providerId="LiveId" clId="{FE2B6399-D40F-45BD-851A-CD674124CFF5}" dt="2025-07-18T00:24:50.522" v="14"/>
        <pc:sldMkLst>
          <pc:docMk/>
          <pc:sldMk cId="2262893899" sldId="416"/>
        </pc:sldMkLst>
      </pc:sldChg>
      <pc:sldMasterChg chg="modSp modSldLayout">
        <pc:chgData name="ÃNGELA IEDA SCHMIDT" userId="acbb1e12053d5b45" providerId="LiveId" clId="{FE2B6399-D40F-45BD-851A-CD674124CFF5}" dt="2025-07-18T00:18:41.523" v="1"/>
        <pc:sldMasterMkLst>
          <pc:docMk/>
          <pc:sldMasterMk cId="2074599997" sldId="2147483648"/>
        </pc:sldMasterMkLst>
        <pc:sldLayoutChg chg="modSp">
          <pc:chgData name="ÃNGELA IEDA SCHMIDT" userId="acbb1e12053d5b45" providerId="LiveId" clId="{FE2B6399-D40F-45BD-851A-CD674124CFF5}" dt="2025-07-18T00:18:41.523" v="1"/>
          <pc:sldLayoutMkLst>
            <pc:docMk/>
            <pc:sldMasterMk cId="2074599997" sldId="2147483648"/>
            <pc:sldLayoutMk cId="98757431" sldId="2147483649"/>
          </pc:sldLayoutMkLst>
        </pc:sldLayoutChg>
        <pc:sldLayoutChg chg="modSp">
          <pc:chgData name="ÃNGELA IEDA SCHMIDT" userId="acbb1e12053d5b45" providerId="LiveId" clId="{FE2B6399-D40F-45BD-851A-CD674124CFF5}" dt="2025-07-18T00:18:41.523" v="1"/>
          <pc:sldLayoutMkLst>
            <pc:docMk/>
            <pc:sldMasterMk cId="2074599997" sldId="2147483648"/>
            <pc:sldLayoutMk cId="695346254" sldId="2147483651"/>
          </pc:sldLayoutMkLst>
        </pc:sldLayoutChg>
        <pc:sldLayoutChg chg="modSp">
          <pc:chgData name="ÃNGELA IEDA SCHMIDT" userId="acbb1e12053d5b45" providerId="LiveId" clId="{FE2B6399-D40F-45BD-851A-CD674124CFF5}" dt="2025-07-18T00:18:41.523" v="1"/>
          <pc:sldLayoutMkLst>
            <pc:docMk/>
            <pc:sldMasterMk cId="2074599997" sldId="2147483648"/>
            <pc:sldLayoutMk cId="2829220260" sldId="2147483652"/>
          </pc:sldLayoutMkLst>
        </pc:sldLayoutChg>
        <pc:sldLayoutChg chg="modSp">
          <pc:chgData name="ÃNGELA IEDA SCHMIDT" userId="acbb1e12053d5b45" providerId="LiveId" clId="{FE2B6399-D40F-45BD-851A-CD674124CFF5}" dt="2025-07-18T00:18:41.523" v="1"/>
          <pc:sldLayoutMkLst>
            <pc:docMk/>
            <pc:sldMasterMk cId="2074599997" sldId="2147483648"/>
            <pc:sldLayoutMk cId="423356272" sldId="2147483653"/>
          </pc:sldLayoutMkLst>
        </pc:sldLayoutChg>
        <pc:sldLayoutChg chg="modSp">
          <pc:chgData name="ÃNGELA IEDA SCHMIDT" userId="acbb1e12053d5b45" providerId="LiveId" clId="{FE2B6399-D40F-45BD-851A-CD674124CFF5}" dt="2025-07-18T00:18:41.523" v="1"/>
          <pc:sldLayoutMkLst>
            <pc:docMk/>
            <pc:sldMasterMk cId="2074599997" sldId="2147483648"/>
            <pc:sldLayoutMk cId="3125889748" sldId="2147483656"/>
          </pc:sldLayoutMkLst>
        </pc:sldLayoutChg>
        <pc:sldLayoutChg chg="modSp">
          <pc:chgData name="ÃNGELA IEDA SCHMIDT" userId="acbb1e12053d5b45" providerId="LiveId" clId="{FE2B6399-D40F-45BD-851A-CD674124CFF5}" dt="2025-07-18T00:18:41.523" v="1"/>
          <pc:sldLayoutMkLst>
            <pc:docMk/>
            <pc:sldMasterMk cId="2074599997" sldId="2147483648"/>
            <pc:sldLayoutMk cId="4234519003" sldId="2147483657"/>
          </pc:sldLayoutMkLst>
        </pc:sldLayoutChg>
        <pc:sldLayoutChg chg="modSp">
          <pc:chgData name="ÃNGELA IEDA SCHMIDT" userId="acbb1e12053d5b45" providerId="LiveId" clId="{FE2B6399-D40F-45BD-851A-CD674124CFF5}" dt="2025-07-18T00:18:41.523" v="1"/>
          <pc:sldLayoutMkLst>
            <pc:docMk/>
            <pc:sldMasterMk cId="2074599997" sldId="2147483648"/>
            <pc:sldLayoutMk cId="4252528136" sldId="2147483659"/>
          </pc:sldLayoutMkLst>
        </pc:sldLayoutChg>
      </pc:sldMasterChg>
      <pc:sldMasterChg chg="del delSldLayout">
        <pc:chgData name="ÃNGELA IEDA SCHMIDT" userId="acbb1e12053d5b45" providerId="LiveId" clId="{FE2B6399-D40F-45BD-851A-CD674124CFF5}" dt="2025-07-18T00:28:07.614" v="15" actId="47"/>
        <pc:sldMasterMkLst>
          <pc:docMk/>
          <pc:sldMasterMk cId="1475293332" sldId="2147483660"/>
        </pc:sldMasterMkLst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3053553628" sldId="2147483661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948271649" sldId="2147483662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544314612" sldId="2147483663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1222318248" sldId="2147483664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1036069422" sldId="2147483665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3743702384" sldId="2147483666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2449285275" sldId="2147483667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3936429099" sldId="2147483668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1321590631" sldId="2147483669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3559894063" sldId="2147483670"/>
          </pc:sldLayoutMkLst>
        </pc:sldLayoutChg>
        <pc:sldLayoutChg chg="del">
          <pc:chgData name="ÃNGELA IEDA SCHMIDT" userId="acbb1e12053d5b45" providerId="LiveId" clId="{FE2B6399-D40F-45BD-851A-CD674124CFF5}" dt="2025-07-18T00:28:07.614" v="15" actId="47"/>
          <pc:sldLayoutMkLst>
            <pc:docMk/>
            <pc:sldMasterMk cId="1475293332" sldId="2147483660"/>
            <pc:sldLayoutMk cId="292711425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64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98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53BC9-072F-0AFC-6D9F-34330BD60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2130F7-9AEB-149D-3D69-F2CCDF819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A08888-E182-5492-2996-1C511CBB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F857BE-8A93-F52C-BA40-E68BC500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E6BB4B-966B-1CB8-E44B-62C2B935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99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D2953-FDB0-3664-F1A9-27C75130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74723-96C1-6937-E674-BBBFB367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75F1D5-D297-3015-A546-D401723D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F89F3-4973-0B25-94E9-BF31CFE4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EB046B-AA53-8A5C-0EFF-87B07182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36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BEEC8-6A3D-9EE2-47B1-82C98E3E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6252F3-8BD9-64E2-A59C-DC3039FAC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3C5BC1-FFC3-D9B0-023D-6A618C88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EBA3D3-21B5-920E-BFD9-A74A7D23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7B0757-0822-0A67-0F8C-CC19A42D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05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E0EBF-DE4D-AC61-B4FF-5BA49C77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D08C26-59AC-A1DC-C883-FBE28F5BB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C670E3-5F8C-CC2F-C196-942C8BA49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E646A3-DE8A-A4B5-E9FC-201EEAAD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981F6E-F8D2-B019-C3CC-EAD57F19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3C8573-432C-B7C9-7A10-7FAB7723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70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717BE-CFE5-46A1-49C2-94698AC5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A76808-7363-FEFE-96E5-98C5A9F81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3D3715-5F12-5775-3F85-B1463F364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C65D5D-D130-4834-A72F-6C209D40A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D8F6C1-C66E-E98A-850F-F2AC200B2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51B5283-B1E4-C6B2-A6C5-6FB0D6CE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BA8198-6AA4-5F3F-C471-11AA2FC4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8F0865-0C7F-FA3B-B7F9-FF165A3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5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8F719-6E92-F774-E282-9722A218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3EA9E4-5E15-E2CF-48F0-13A6BDF0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9006D0-D0A3-63A1-7623-3A56B802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0216840-7983-7EC4-EF53-F9F19A01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27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AAC46C-F4B9-5E3A-B19A-8F90CE06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42EBA4-6EE2-09B5-E7A9-0E65F3BD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A5CD93-6ED7-2F61-93EF-823050DB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490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DA985-F98E-8727-45EE-D4E9B85B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9BD73B-6CA2-AA69-F591-1FB8DDA5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B64EF9-BB5E-5592-878A-3B71763CA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6C5379-5444-7FC9-7503-56F17728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177910-0119-A50C-F545-9505E56D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BD557F-1410-5E23-9346-DB337F21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5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10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0E1D-3EF2-2CBE-0670-3FC1BDF9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BF4A83-26AC-1D1E-EC68-3803BBA7F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059ABB-652B-D459-CC09-ADD6C55D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F9AA44-FEA1-2784-9641-3CB30D37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5EDA08-EF80-5B9C-4823-EA77CC49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908DD9-8552-C80F-A770-B9BFB9D3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626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46B00-7097-029D-6ACB-DF66880B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E2FB7D-E05E-56C4-FF57-F9374630C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B7D17B-31A8-3CC7-6075-3F4B42A7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645BD9-C022-6CD4-BED7-C43B3721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919443-DE5E-6D49-747E-BCF3A383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581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30AACE-FCAC-6520-E12C-A3E34DFFD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7D882C-D2B5-C226-45C7-560AC9779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3E55E9-D017-E158-4A17-8219980A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10E8B7-D8BD-4889-59D9-85FABA4C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68B25C-31BC-9942-0626-3C9CB483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23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36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9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7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86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40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81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07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11CC-16E0-462C-9D32-14B700817D61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93BB1-1686-49C2-A353-BF89B867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62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E67B8D-D528-C29F-74A8-3931CE08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B0F8EC-195E-E52F-EE03-25807902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B664FE-FD1A-B6E5-F6F8-5034C72BC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9E56E-00C8-4D49-B619-8A5F15EB7FC0}" type="datetimeFigureOut">
              <a:rPr lang="pt-BR" smtClean="0"/>
              <a:t>19/07/2025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3EE62C-D42C-57A5-F7AF-7F0CF49C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D1201E-542B-EF2A-0167-97B7909F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97A3-2BB4-4099-A7C0-AA31E7820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93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506C5E-F48D-84EC-A366-CEA78024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40" y="0"/>
            <a:ext cx="9109971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969A39-1B50-EE88-6EF7-3CB0DA133D00}"/>
              </a:ext>
            </a:extLst>
          </p:cNvPr>
          <p:cNvSpPr/>
          <p:nvPr/>
        </p:nvSpPr>
        <p:spPr>
          <a:xfrm>
            <a:off x="717804" y="573645"/>
            <a:ext cx="7708392" cy="5742432"/>
          </a:xfrm>
          <a:prstGeom prst="rect">
            <a:avLst/>
          </a:prstGeom>
          <a:solidFill>
            <a:schemeClr val="bg1"/>
          </a:solidFill>
          <a:ln w="38100">
            <a:solidFill>
              <a:srgbClr val="E2B2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01CAE62-B762-9290-8A53-DD8D69D59E18}"/>
              </a:ext>
            </a:extLst>
          </p:cNvPr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7" name="Imagem 6" descr="Menina com bolo de aniversário&#10;&#10;O conteúdo gerado por IA pode estar incorreto.">
              <a:extLst>
                <a:ext uri="{FF2B5EF4-FFF2-40B4-BE49-F238E27FC236}">
                  <a16:creationId xmlns:a16="http://schemas.microsoft.com/office/drawing/2014/main" id="{6E6657B2-287A-D768-F210-6BDBCE243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08" y="573646"/>
              <a:ext cx="7644384" cy="5742432"/>
            </a:xfrm>
            <a:prstGeom prst="rect">
              <a:avLst/>
            </a:prstGeom>
            <a:ln>
              <a:solidFill>
                <a:srgbClr val="E2B25C"/>
              </a:solidFill>
            </a:ln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D731B38E-D5B3-BE8A-D69B-152E7D3301C8}"/>
                </a:ext>
              </a:extLst>
            </p:cNvPr>
            <p:cNvGrpSpPr/>
            <p:nvPr/>
          </p:nvGrpSpPr>
          <p:grpSpPr>
            <a:xfrm>
              <a:off x="1" y="0"/>
              <a:ext cx="9144000" cy="6858000"/>
              <a:chOff x="1" y="0"/>
              <a:chExt cx="9144000" cy="6858000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42E4F20-CEB6-5899-C7C5-D7CFBF6C7187}"/>
                  </a:ext>
                </a:extLst>
              </p:cNvPr>
              <p:cNvSpPr/>
              <p:nvPr/>
            </p:nvSpPr>
            <p:spPr>
              <a:xfrm>
                <a:off x="1" y="0"/>
                <a:ext cx="9144000" cy="6858000"/>
              </a:xfrm>
              <a:prstGeom prst="rect">
                <a:avLst/>
              </a:prstGeom>
              <a:noFill/>
              <a:ln w="1016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5F181DB-413A-0CBB-FF36-9FB4A7FFD041}"/>
                  </a:ext>
                </a:extLst>
              </p:cNvPr>
              <p:cNvSpPr/>
              <p:nvPr/>
            </p:nvSpPr>
            <p:spPr>
              <a:xfrm>
                <a:off x="639097" y="541922"/>
                <a:ext cx="7787099" cy="5849046"/>
              </a:xfrm>
              <a:prstGeom prst="rect">
                <a:avLst/>
              </a:prstGeom>
              <a:noFill/>
              <a:ln w="1016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80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CB19A1-937E-D5B3-44AD-4873D27BF358}"/>
              </a:ext>
            </a:extLst>
          </p:cNvPr>
          <p:cNvSpPr txBox="1"/>
          <p:nvPr/>
        </p:nvSpPr>
        <p:spPr>
          <a:xfrm>
            <a:off x="373625" y="474345"/>
            <a:ext cx="8396749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acontece quando a energia expande?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ouço?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vejo?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idade e que ideias guardei?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quê?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que temi meu poder?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posso escolher agora que antes não estava disponível?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posso atualizar com o que sinto e penso agora?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Crenças limitantes: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quero fazer tudo sozinha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Confiança, ativar dar/receber, não apenas prestação de serviço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 estilo X liberdade: sigam o “meu modelo”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anula o outro: a luz que vem da unificação e o interno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código que vem é: já tem um modelo pronto dentro de ti, siga o sinal e use o “teu poder de escolha” para seguir, servir é saber soltar as fases para ascender  ao dom de Deus, quem multiplicar bênçãos receberá, compartilhe e siga: pois todo lugar que tu fores haverá luz mas somente o verdadeiro caminho te elevará, seja o cristo e propague usando os dons que Deus reservou para ti. Manifeste e ative o Deus Vivo em cada um. </a:t>
            </a:r>
          </a:p>
        </p:txBody>
      </p:sp>
    </p:spTree>
    <p:extLst>
      <p:ext uri="{BB962C8B-B14F-4D97-AF65-F5344CB8AC3E}">
        <p14:creationId xmlns:p14="http://schemas.microsoft.com/office/powerpoint/2010/main" val="59738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473D22-9DB3-079C-B58C-8B8851EAB7E4}"/>
              </a:ext>
            </a:extLst>
          </p:cNvPr>
          <p:cNvSpPr txBox="1"/>
          <p:nvPr/>
        </p:nvSpPr>
        <p:spPr>
          <a:xfrm>
            <a:off x="717755" y="612844"/>
            <a:ext cx="7541342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atualizações constante ensinam o DNA a reter luz, reter energia nas células, estamos habilitando corpos sutis para expandirmos e avançarmos nas escalas de elevação da frequência em Comunicação Multidimensional Co criativa facilitada e acelerada pela jornada. Holo Heal nos traz a experiencia dos ciclos contínuos de ascensão espiritual.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centelha divina não deve ser corrompida, deve ser protegida e estejamos onde estivermos, a aula é sobre ser guardião da joia da alma: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essência de Deus é amor, paz, plenitude, riqueza, vida próspera e plena, abundante; cabe a nós aprender a replicar essa preciosa linguagem em códigos sem distorcer, corromper, sem atrapalhar a comunicação de Deus em vida material.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Quando entendemos “Persona”, compreendemos que saúde é naturalmente manter a sintonia e servir de canal para que a maior importante missão de nossas vidas se materialize.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 Deus, a aula da consciência cósmica, a consciência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crística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 finalmente para o que fomos criados, multiplicar a centelha divina, semente preservada e perfeita do criador, aquela que vai gerar frutos lindos e mundos felizes em expansão eterna.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sou Deus Vive agora. </a:t>
            </a:r>
          </a:p>
        </p:txBody>
      </p:sp>
    </p:spTree>
    <p:extLst>
      <p:ext uri="{BB962C8B-B14F-4D97-AF65-F5344CB8AC3E}">
        <p14:creationId xmlns:p14="http://schemas.microsoft.com/office/powerpoint/2010/main" val="376453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D22F75-2698-48B6-5321-E0D7A38E92BE}"/>
              </a:ext>
            </a:extLst>
          </p:cNvPr>
          <p:cNvSpPr txBox="1"/>
          <p:nvPr/>
        </p:nvSpPr>
        <p:spPr>
          <a:xfrm>
            <a:off x="609600" y="334297"/>
            <a:ext cx="7924800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amor verdadeiro ativa o grande filamento: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Quando a alma ouve esse chamado, a refrigeração das células, a impressão dos tecidos do espírito é ativada e as atualizações se dão de forma mágica, como se o tempo todo estivessem ali apenas aguardando a senha de ativação.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meu ser caminhando e despertando sementes estelares, este é o dom de Deus Vivo em mim, serei veículo para os milagres do amor.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Ouvi Deus me chamando de repente, minhas células despertaram e passei a ter pulso e ressuscitei em carne, estava com dores, elas foram embora, senti apenas que desde aquele mágico instante continuo me sentindo mais e mais “viva”.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SHALOM! O código secreto que une alma e corpo eternamente.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Sananda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Fluxograma: Conector 2">
            <a:extLst>
              <a:ext uri="{FF2B5EF4-FFF2-40B4-BE49-F238E27FC236}">
                <a16:creationId xmlns:a16="http://schemas.microsoft.com/office/drawing/2014/main" id="{DFC8EFC2-ED2D-49E9-E115-F77D895E41AC}"/>
              </a:ext>
            </a:extLst>
          </p:cNvPr>
          <p:cNvSpPr/>
          <p:nvPr/>
        </p:nvSpPr>
        <p:spPr>
          <a:xfrm>
            <a:off x="1229032" y="3824748"/>
            <a:ext cx="2507226" cy="243840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Cocriação Inconsciente</a:t>
            </a:r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89B3BBC6-20E2-854A-4BDA-34A8944804A8}"/>
              </a:ext>
            </a:extLst>
          </p:cNvPr>
          <p:cNvSpPr/>
          <p:nvPr/>
        </p:nvSpPr>
        <p:spPr>
          <a:xfrm>
            <a:off x="4970206" y="3824748"/>
            <a:ext cx="2507226" cy="243840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Cocriação Consciente ou Prática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CC1327E-6349-F3F8-4A45-4546A08EE484}"/>
              </a:ext>
            </a:extLst>
          </p:cNvPr>
          <p:cNvCxnSpPr>
            <a:cxnSpLocks/>
          </p:cNvCxnSpPr>
          <p:nvPr/>
        </p:nvCxnSpPr>
        <p:spPr>
          <a:xfrm>
            <a:off x="3696929" y="4411851"/>
            <a:ext cx="130769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E1BEC4B-4530-6F10-1AC0-F1AA95C14ACB}"/>
              </a:ext>
            </a:extLst>
          </p:cNvPr>
          <p:cNvCxnSpPr/>
          <p:nvPr/>
        </p:nvCxnSpPr>
        <p:spPr>
          <a:xfrm>
            <a:off x="3790335" y="4780559"/>
            <a:ext cx="1101212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3FA8664-7689-08D3-0074-6B8BB90A623A}"/>
              </a:ext>
            </a:extLst>
          </p:cNvPr>
          <p:cNvCxnSpPr/>
          <p:nvPr/>
        </p:nvCxnSpPr>
        <p:spPr>
          <a:xfrm>
            <a:off x="3829665" y="5208262"/>
            <a:ext cx="1101212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4CA32C1-7F39-3A66-87EB-54103D4168A3}"/>
              </a:ext>
            </a:extLst>
          </p:cNvPr>
          <p:cNvCxnSpPr>
            <a:cxnSpLocks/>
          </p:cNvCxnSpPr>
          <p:nvPr/>
        </p:nvCxnSpPr>
        <p:spPr>
          <a:xfrm>
            <a:off x="3765755" y="5665463"/>
            <a:ext cx="1204451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8973802-2018-1A1F-E820-67DCCE6B8DC6}"/>
              </a:ext>
            </a:extLst>
          </p:cNvPr>
          <p:cNvCxnSpPr>
            <a:cxnSpLocks/>
          </p:cNvCxnSpPr>
          <p:nvPr/>
        </p:nvCxnSpPr>
        <p:spPr>
          <a:xfrm>
            <a:off x="3603523" y="6044005"/>
            <a:ext cx="1553496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E1F21A-2CC2-789A-AC21-6C3476E55402}"/>
              </a:ext>
            </a:extLst>
          </p:cNvPr>
          <p:cNvSpPr txBox="1"/>
          <p:nvPr/>
        </p:nvSpPr>
        <p:spPr>
          <a:xfrm>
            <a:off x="3628103" y="3434397"/>
            <a:ext cx="13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Grande Filamento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F01A05-0326-EBC2-E8CC-E8E58571123F}"/>
              </a:ext>
            </a:extLst>
          </p:cNvPr>
          <p:cNvSpPr txBox="1"/>
          <p:nvPr/>
        </p:nvSpPr>
        <p:spPr>
          <a:xfrm>
            <a:off x="7590502" y="3954824"/>
            <a:ext cx="130769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Quem cria, descria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mesma intensidade ao criar 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descriar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 o segredo da ativação de DNA. </a:t>
            </a:r>
          </a:p>
        </p:txBody>
      </p:sp>
    </p:spTree>
    <p:extLst>
      <p:ext uri="{BB962C8B-B14F-4D97-AF65-F5344CB8AC3E}">
        <p14:creationId xmlns:p14="http://schemas.microsoft.com/office/powerpoint/2010/main" val="99841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7125A-8EA4-B694-85EA-E35512FC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Conector 2">
            <a:extLst>
              <a:ext uri="{FF2B5EF4-FFF2-40B4-BE49-F238E27FC236}">
                <a16:creationId xmlns:a16="http://schemas.microsoft.com/office/drawing/2014/main" id="{B6E75A1C-1637-7EB5-BB70-E4BFAD13DD13}"/>
              </a:ext>
            </a:extLst>
          </p:cNvPr>
          <p:cNvSpPr/>
          <p:nvPr/>
        </p:nvSpPr>
        <p:spPr>
          <a:xfrm>
            <a:off x="2671301" y="1995380"/>
            <a:ext cx="3801387" cy="3018503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Fusão entre Deus e a Consciência em Cocriação </a:t>
            </a:r>
          </a:p>
        </p:txBody>
      </p:sp>
      <p:sp>
        <p:nvSpPr>
          <p:cNvPr id="2" name="Fluxograma: Conector 1">
            <a:extLst>
              <a:ext uri="{FF2B5EF4-FFF2-40B4-BE49-F238E27FC236}">
                <a16:creationId xmlns:a16="http://schemas.microsoft.com/office/drawing/2014/main" id="{30AFCA57-9166-583C-99D1-C156A4A728F0}"/>
              </a:ext>
            </a:extLst>
          </p:cNvPr>
          <p:cNvSpPr/>
          <p:nvPr/>
        </p:nvSpPr>
        <p:spPr>
          <a:xfrm>
            <a:off x="2920181" y="30899"/>
            <a:ext cx="3303638" cy="301850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Ativar Diamante de Deus: Fusão</a:t>
            </a:r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DABC6EB8-56DE-E424-FF7A-FA3463FF0DA4}"/>
              </a:ext>
            </a:extLst>
          </p:cNvPr>
          <p:cNvSpPr/>
          <p:nvPr/>
        </p:nvSpPr>
        <p:spPr>
          <a:xfrm>
            <a:off x="2920181" y="3834580"/>
            <a:ext cx="3303638" cy="3018503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A3276569-FC8E-D53C-BC15-AC4D4209F020}"/>
              </a:ext>
            </a:extLst>
          </p:cNvPr>
          <p:cNvSpPr/>
          <p:nvPr/>
        </p:nvSpPr>
        <p:spPr>
          <a:xfrm>
            <a:off x="3417938" y="403123"/>
            <a:ext cx="2308123" cy="222454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Ativar Diamante de Deus: Fusão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F048A72-13AC-09D8-F41D-C2764E485835}"/>
              </a:ext>
            </a:extLst>
          </p:cNvPr>
          <p:cNvSpPr/>
          <p:nvPr/>
        </p:nvSpPr>
        <p:spPr>
          <a:xfrm>
            <a:off x="3224122" y="254635"/>
            <a:ext cx="2695754" cy="2366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3256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Fusão entre Deus e a Consciência em Cocriação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2A26F1-8033-6800-1F32-C65EEBE443CB}"/>
              </a:ext>
            </a:extLst>
          </p:cNvPr>
          <p:cNvSpPr txBox="1"/>
          <p:nvPr/>
        </p:nvSpPr>
        <p:spPr>
          <a:xfrm>
            <a:off x="3987799" y="496980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Ativar a Prosperidade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9E86E0-0F1A-F995-CF1E-551EFE613DB7}"/>
              </a:ext>
            </a:extLst>
          </p:cNvPr>
          <p:cNvSpPr txBox="1"/>
          <p:nvPr/>
        </p:nvSpPr>
        <p:spPr>
          <a:xfrm>
            <a:off x="4040094" y="2103480"/>
            <a:ext cx="1063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 deitar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EF6594-8DD5-FF2D-0568-6B9FE800E57E}"/>
              </a:ext>
            </a:extLst>
          </p:cNvPr>
          <p:cNvSpPr txBox="1"/>
          <p:nvPr/>
        </p:nvSpPr>
        <p:spPr>
          <a:xfrm>
            <a:off x="2851963" y="2607582"/>
            <a:ext cx="3440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Ativar o Observador: Testemunha dos Milagres em Manifestação</a:t>
            </a:r>
          </a:p>
        </p:txBody>
      </p:sp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9F0063D4-3FC4-1434-7C6A-9E4B929E6C88}"/>
              </a:ext>
            </a:extLst>
          </p:cNvPr>
          <p:cNvSpPr/>
          <p:nvPr/>
        </p:nvSpPr>
        <p:spPr>
          <a:xfrm>
            <a:off x="3417936" y="4231557"/>
            <a:ext cx="2308123" cy="222454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Ativar Célula de Deus: GNA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83829B-63CF-E29B-6938-F089910B49F7}"/>
              </a:ext>
            </a:extLst>
          </p:cNvPr>
          <p:cNvSpPr txBox="1"/>
          <p:nvPr/>
        </p:nvSpPr>
        <p:spPr>
          <a:xfrm>
            <a:off x="3943571" y="5894438"/>
            <a:ext cx="1256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 acordar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A0EAE31-1CCF-F326-2489-F680793B4210}"/>
              </a:ext>
            </a:extLst>
          </p:cNvPr>
          <p:cNvSpPr/>
          <p:nvPr/>
        </p:nvSpPr>
        <p:spPr>
          <a:xfrm rot="21318268">
            <a:off x="3224121" y="4064000"/>
            <a:ext cx="2695755" cy="26401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428541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Ativação GNA                Ativação do Grande Filamento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D4DA89-C826-2B19-40E4-B7F31C6BECED}"/>
              </a:ext>
            </a:extLst>
          </p:cNvPr>
          <p:cNvSpPr txBox="1"/>
          <p:nvPr/>
        </p:nvSpPr>
        <p:spPr>
          <a:xfrm>
            <a:off x="699748" y="2151561"/>
            <a:ext cx="1747520" cy="286232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Pergaminho de Deus: o código que une eras evolutivas em propósito de manifestação do criador, fluxo eterno, filamento da “vida”. </a:t>
            </a:r>
          </a:p>
        </p:txBody>
      </p:sp>
    </p:spTree>
    <p:extLst>
      <p:ext uri="{BB962C8B-B14F-4D97-AF65-F5344CB8AC3E}">
        <p14:creationId xmlns:p14="http://schemas.microsoft.com/office/powerpoint/2010/main" val="40066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5B7173-D467-A48D-3453-F734D1CE5AFF}"/>
              </a:ext>
            </a:extLst>
          </p:cNvPr>
          <p:cNvSpPr txBox="1"/>
          <p:nvPr/>
        </p:nvSpPr>
        <p:spPr>
          <a:xfrm>
            <a:off x="727587" y="810337"/>
            <a:ext cx="7433186" cy="5078313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ESTUDO DO NÚCLEO, GERADOR NATURAL DE AMOR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célula de Deus é um gerador de vida, o núcleo da criação. O espírito de Deus convoca os seus, em uma fala silenciosa, em um idioma incompreensível nos formatos convencionais, os códigos da razão estão na ponta final do caminho desta comunicação. Deus é um sinal constante, um comando de ordem, verbo unificador em uníssono, se manifesta na partícula e no todo, simultaneamente. Atualiza simultaneamente todas as partículas, é um oceano de pontos de luz interconectados e indivisíveis, guiador por uma única consciência.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Nosso propósito maior é ser, experimentarmos o verbo, a criação, não há oscilações na unidade, ela é uma constante conexão e ininterrupta conexão atualizadora. O espírito é a ponte entre o Criador e a forma, o pergaminho de deus vai sendo escrito nessa estrutura que edifica a alma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reencarnante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 todo prepara, cria, a linha que guia através dos experimentos, inspira o mergulho à forma. Em muitos casos é necessário um processo longo de cristalização para sedimentar um filamento que sinaliza o fluxo, que sustenta a vida na forma.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9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16DEC3-B0D5-0638-8C70-2D961FF02A2A}"/>
              </a:ext>
            </a:extLst>
          </p:cNvPr>
          <p:cNvSpPr txBox="1"/>
          <p:nvPr/>
        </p:nvSpPr>
        <p:spPr>
          <a:xfrm>
            <a:off x="663678" y="392996"/>
            <a:ext cx="7575755" cy="590931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Deus inspira, ilumina a constante dinâmica da manifestação, orientados por este comando somos convidados a evoluir, na jornada do verbo. A mesma força que une a todos no todo atualiza a forma simultaneamente, nada precisa ser dito, é uma experiencia sem palavras, decodificada, os sinais do corpo como dores e resistências podem ser instantaneamente curados ou atualizados. Nesta comunhão nasce a forma de escrita no pergaminho de Deus.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Refrigera, ilumina, orienta, sinaliza, irradia, organiza, cria, acelera, atualiza, a paz em todas as estações do Criador é um imantada pelo pergaminho de Deus, nele constam os códigos, a fórmula secreta do diamante da criação projetado para guiar a forma através do complexo sistema de manifestações.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Somos a Criação, o criador se manifesta nesse iluminado cenário, aqui se revela plenamente o roteiro programado, o pergaminho é a voz de Deus no mapa silencioso que integra espírito e forma. Eu sou um canal de comunicação multidimensional, a caneta responde ao sinal, a forma neutralizada manifesta o escritor. O pergaminho é escrito sem esforço, traduz a vontade UNA, a síntese da ordem divina, a comunhão entre criador e forma, entre sonhar e servir, entre manifestar e multiplicar, estudar e conhecer, querer e conquistar. Estabelecer o servir é um ato de ordem canalizado, o comando criador.</a:t>
            </a:r>
          </a:p>
        </p:txBody>
      </p:sp>
    </p:spTree>
    <p:extLst>
      <p:ext uri="{BB962C8B-B14F-4D97-AF65-F5344CB8AC3E}">
        <p14:creationId xmlns:p14="http://schemas.microsoft.com/office/powerpoint/2010/main" val="356115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1610F7-98A7-34CE-B7A4-D19E3350516D}"/>
              </a:ext>
            </a:extLst>
          </p:cNvPr>
          <p:cNvSpPr txBox="1"/>
          <p:nvPr/>
        </p:nvSpPr>
        <p:spPr>
          <a:xfrm>
            <a:off x="698090" y="678426"/>
            <a:ext cx="7747819" cy="535531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célula de Deus é um fator de transferência do espírito para a forma. Quando não acessamos a plena manifestação é porque os instrumentos escolhidos para manifestar na forma ainda expressam objeções a plenitude, crenças limitantes, resistências ao viver livre. O espirito é a plena consciência do criador, a célula de Deus é o fator de transferência dos códigos dessa unidade em luz, nossa forma vive a jornada para conquistar a inteireza, os ciclos são o treino de desprogramar, reprogramar e programar o comando “Deus Vivo” em nossa realidade. Quando a transferência não acontece é porque a comunicação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DeusXForma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não está completa, dissipar as travas de acesso é a função da personalidade na jornada.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impressora de Deus imprime em nosso DNA o código completo mas manifestamos o que conseguimos traduzir apenas, vale ressaltar que há um idioma de comunicação que auxilia nas atualizações e nele repousa o segredo do pergaminho de Deus.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se dá essa comunicação?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Quais códigos realmente aceleram e ativam a síntese de atualização de registros?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possível integrar a estrutura novas programações? </a:t>
            </a:r>
          </a:p>
        </p:txBody>
      </p:sp>
    </p:spTree>
    <p:extLst>
      <p:ext uri="{BB962C8B-B14F-4D97-AF65-F5344CB8AC3E}">
        <p14:creationId xmlns:p14="http://schemas.microsoft.com/office/powerpoint/2010/main" val="78012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5F5614-0D3D-AEDE-5FF8-E98693C1CD5C}"/>
              </a:ext>
            </a:extLst>
          </p:cNvPr>
          <p:cNvSpPr txBox="1"/>
          <p:nvPr/>
        </p:nvSpPr>
        <p:spPr>
          <a:xfrm>
            <a:off x="737419" y="751344"/>
            <a:ext cx="7669162" cy="535531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Novas ativações, Novos Níveis de ativações, quanto mais compartilhamos mais intensa e potente é 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quanto mais a serviço for a meta mais rapidamente se manifesta em nosso campo de materialização. Tudo que criamos para o bem maior e por um propósito maior entra nas infinitas possibilidades com a frequência elevada do amor incondicional, poderosa centelha divina do Criador alinhada a nossa célula de Deus, em fusão com o diamante de Deus é impressa em nossa realidade imediatamente, Deus é.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Holo Heal é o operador de uma estrutura cocriada em CMC: cura para seu propósito e ativação para o coletivo, a célula de Deus ativada em cocriação. Agora é destacar: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você realmente está fazendo/criando?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Exatamente como é a pessoa que chega para a jornada?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é sua atividade profissional em cursos e atendimentos?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se dará sua transição em carreira e relacionamentos, vida pessoal?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é a vida dos seus sonhos?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você é dentro dessa vida?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57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1479</Words>
  <Application>Microsoft Office PowerPoint</Application>
  <PresentationFormat>Apresentação na tela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Tema do Office 2013 - 2022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ÃNGELA IEDA SCHMIDT</dc:creator>
  <cp:lastModifiedBy>ÃNGELA IEDA SCHMIDT</cp:lastModifiedBy>
  <cp:revision>1</cp:revision>
  <dcterms:created xsi:type="dcterms:W3CDTF">2025-07-18T00:18:27Z</dcterms:created>
  <dcterms:modified xsi:type="dcterms:W3CDTF">2025-07-20T01:58:33Z</dcterms:modified>
</cp:coreProperties>
</file>