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391" r:id="rId2"/>
    <p:sldId id="389" r:id="rId3"/>
    <p:sldId id="394" r:id="rId4"/>
    <p:sldId id="395" r:id="rId5"/>
    <p:sldId id="330" r:id="rId6"/>
    <p:sldId id="392" r:id="rId7"/>
    <p:sldId id="378" r:id="rId8"/>
    <p:sldId id="379" r:id="rId9"/>
    <p:sldId id="380" r:id="rId10"/>
    <p:sldId id="381" r:id="rId11"/>
    <p:sldId id="382" r:id="rId12"/>
    <p:sldId id="383" r:id="rId13"/>
    <p:sldId id="384" r:id="rId14"/>
    <p:sldId id="385" r:id="rId15"/>
    <p:sldId id="386" r:id="rId16"/>
    <p:sldId id="38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200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ÃNGELA IEDA SCHMIDT" userId="acbb1e12053d5b45" providerId="LiveId" clId="{E1EF6E3D-C965-48D0-ABBB-C87C1F9A8FD6}"/>
    <pc:docChg chg="custSel addSld delSld modSld sldOrd delMainMaster modMainMaster">
      <pc:chgData name="ÃNGELA IEDA SCHMIDT" userId="acbb1e12053d5b45" providerId="LiveId" clId="{E1EF6E3D-C965-48D0-ABBB-C87C1F9A8FD6}" dt="2024-12-26T00:22:45.562" v="196" actId="20577"/>
      <pc:docMkLst>
        <pc:docMk/>
      </pc:docMkLst>
      <pc:sldChg chg="new del">
        <pc:chgData name="ÃNGELA IEDA SCHMIDT" userId="acbb1e12053d5b45" providerId="LiveId" clId="{E1EF6E3D-C965-48D0-ABBB-C87C1F9A8FD6}" dt="2024-12-24T22:15:56.058" v="4" actId="47"/>
        <pc:sldMkLst>
          <pc:docMk/>
          <pc:sldMk cId="1688836005" sldId="256"/>
        </pc:sldMkLst>
      </pc:sldChg>
      <pc:sldChg chg="del ord">
        <pc:chgData name="ÃNGELA IEDA SCHMIDT" userId="acbb1e12053d5b45" providerId="LiveId" clId="{E1EF6E3D-C965-48D0-ABBB-C87C1F9A8FD6}" dt="2024-12-24T22:15:57.942" v="6" actId="47"/>
        <pc:sldMkLst>
          <pc:docMk/>
          <pc:sldMk cId="46754013" sldId="257"/>
        </pc:sldMkLst>
      </pc:sldChg>
      <pc:sldChg chg="del ord">
        <pc:chgData name="ÃNGELA IEDA SCHMIDT" userId="acbb1e12053d5b45" providerId="LiveId" clId="{E1EF6E3D-C965-48D0-ABBB-C87C1F9A8FD6}" dt="2024-12-24T22:15:57.018" v="5" actId="47"/>
        <pc:sldMkLst>
          <pc:docMk/>
          <pc:sldMk cId="1810256915" sldId="258"/>
        </pc:sldMkLst>
      </pc:sldChg>
      <pc:sldChg chg="addSp modSp mod">
        <pc:chgData name="ÃNGELA IEDA SCHMIDT" userId="acbb1e12053d5b45" providerId="LiveId" clId="{E1EF6E3D-C965-48D0-ABBB-C87C1F9A8FD6}" dt="2024-12-26T00:22:45.562" v="196" actId="20577"/>
        <pc:sldMkLst>
          <pc:docMk/>
          <pc:sldMk cId="2786170046" sldId="264"/>
        </pc:sldMkLst>
      </pc:sldChg>
      <pc:sldChg chg="modSp add mod">
        <pc:chgData name="ÃNGELA IEDA SCHMIDT" userId="acbb1e12053d5b45" providerId="LiveId" clId="{E1EF6E3D-C965-48D0-ABBB-C87C1F9A8FD6}" dt="2024-12-25T20:22:20.357" v="49" actId="123"/>
        <pc:sldMkLst>
          <pc:docMk/>
          <pc:sldMk cId="1272809474" sldId="378"/>
        </pc:sldMkLst>
      </pc:sldChg>
      <pc:sldChg chg="modSp add mod">
        <pc:chgData name="ÃNGELA IEDA SCHMIDT" userId="acbb1e12053d5b45" providerId="LiveId" clId="{E1EF6E3D-C965-48D0-ABBB-C87C1F9A8FD6}" dt="2024-12-25T20:25:31.830" v="83" actId="20577"/>
        <pc:sldMkLst>
          <pc:docMk/>
          <pc:sldMk cId="211397537" sldId="379"/>
        </pc:sldMkLst>
      </pc:sldChg>
      <pc:sldChg chg="modSp add mod">
        <pc:chgData name="ÃNGELA IEDA SCHMIDT" userId="acbb1e12053d5b45" providerId="LiveId" clId="{E1EF6E3D-C965-48D0-ABBB-C87C1F9A8FD6}" dt="2024-12-25T20:28:34.849" v="87" actId="21"/>
        <pc:sldMkLst>
          <pc:docMk/>
          <pc:sldMk cId="2158733992" sldId="380"/>
        </pc:sldMkLst>
      </pc:sldChg>
      <pc:sldChg chg="modSp add mod">
        <pc:chgData name="ÃNGELA IEDA SCHMIDT" userId="acbb1e12053d5b45" providerId="LiveId" clId="{E1EF6E3D-C965-48D0-ABBB-C87C1F9A8FD6}" dt="2024-12-25T20:47:02.744" v="180" actId="1076"/>
        <pc:sldMkLst>
          <pc:docMk/>
          <pc:sldMk cId="40400805" sldId="381"/>
        </pc:sldMkLst>
      </pc:sldChg>
      <pc:sldChg chg="modSp add mod">
        <pc:chgData name="ÃNGELA IEDA SCHMIDT" userId="acbb1e12053d5b45" providerId="LiveId" clId="{E1EF6E3D-C965-48D0-ABBB-C87C1F9A8FD6}" dt="2024-12-25T20:34:15.319" v="117" actId="21"/>
        <pc:sldMkLst>
          <pc:docMk/>
          <pc:sldMk cId="1283211648" sldId="382"/>
        </pc:sldMkLst>
      </pc:sldChg>
      <pc:sldChg chg="modSp add mod">
        <pc:chgData name="ÃNGELA IEDA SCHMIDT" userId="acbb1e12053d5b45" providerId="LiveId" clId="{E1EF6E3D-C965-48D0-ABBB-C87C1F9A8FD6}" dt="2024-12-25T20:46:50.496" v="178" actId="1076"/>
        <pc:sldMkLst>
          <pc:docMk/>
          <pc:sldMk cId="847301829" sldId="383"/>
        </pc:sldMkLst>
      </pc:sldChg>
      <pc:sldChg chg="modSp add mod">
        <pc:chgData name="ÃNGELA IEDA SCHMIDT" userId="acbb1e12053d5b45" providerId="LiveId" clId="{E1EF6E3D-C965-48D0-ABBB-C87C1F9A8FD6}" dt="2024-12-25T20:46:42.262" v="177" actId="1076"/>
        <pc:sldMkLst>
          <pc:docMk/>
          <pc:sldMk cId="381028960" sldId="384"/>
        </pc:sldMkLst>
      </pc:sldChg>
      <pc:sldChg chg="modSp add mod">
        <pc:chgData name="ÃNGELA IEDA SCHMIDT" userId="acbb1e12053d5b45" providerId="LiveId" clId="{E1EF6E3D-C965-48D0-ABBB-C87C1F9A8FD6}" dt="2024-12-25T20:41:55.148" v="146" actId="21"/>
        <pc:sldMkLst>
          <pc:docMk/>
          <pc:sldMk cId="1042638365" sldId="385"/>
        </pc:sldMkLst>
      </pc:sldChg>
      <pc:sldChg chg="modSp add mod">
        <pc:chgData name="ÃNGELA IEDA SCHMIDT" userId="acbb1e12053d5b45" providerId="LiveId" clId="{E1EF6E3D-C965-48D0-ABBB-C87C1F9A8FD6}" dt="2024-12-25T20:43:27.514" v="155"/>
        <pc:sldMkLst>
          <pc:docMk/>
          <pc:sldMk cId="1663157028" sldId="386"/>
        </pc:sldMkLst>
      </pc:sldChg>
      <pc:sldChg chg="modSp add mod">
        <pc:chgData name="ÃNGELA IEDA SCHMIDT" userId="acbb1e12053d5b45" providerId="LiveId" clId="{E1EF6E3D-C965-48D0-ABBB-C87C1F9A8FD6}" dt="2024-12-25T20:46:27.557" v="174" actId="1076"/>
        <pc:sldMkLst>
          <pc:docMk/>
          <pc:sldMk cId="1568566499" sldId="387"/>
        </pc:sldMkLst>
      </pc:sldChg>
      <pc:sldMasterChg chg="modSp modSldLayout">
        <pc:chgData name="ÃNGELA IEDA SCHMIDT" userId="acbb1e12053d5b45" providerId="LiveId" clId="{E1EF6E3D-C965-48D0-ABBB-C87C1F9A8FD6}" dt="2024-12-24T15:05:10.787" v="1"/>
        <pc:sldMasterMkLst>
          <pc:docMk/>
          <pc:sldMasterMk cId="2996816763" sldId="2147483648"/>
        </pc:sldMasterMkLst>
        <pc:sldLayoutChg chg="modSp">
          <pc:chgData name="ÃNGELA IEDA SCHMIDT" userId="acbb1e12053d5b45" providerId="LiveId" clId="{E1EF6E3D-C965-48D0-ABBB-C87C1F9A8FD6}" dt="2024-12-24T15:05:10.787" v="1"/>
          <pc:sldLayoutMkLst>
            <pc:docMk/>
            <pc:sldMasterMk cId="2996816763" sldId="2147483648"/>
            <pc:sldLayoutMk cId="3215263972" sldId="2147483649"/>
          </pc:sldLayoutMkLst>
        </pc:sldLayoutChg>
        <pc:sldLayoutChg chg="modSp">
          <pc:chgData name="ÃNGELA IEDA SCHMIDT" userId="acbb1e12053d5b45" providerId="LiveId" clId="{E1EF6E3D-C965-48D0-ABBB-C87C1F9A8FD6}" dt="2024-12-24T15:05:10.787" v="1"/>
          <pc:sldLayoutMkLst>
            <pc:docMk/>
            <pc:sldMasterMk cId="2996816763" sldId="2147483648"/>
            <pc:sldLayoutMk cId="2095658911" sldId="2147483651"/>
          </pc:sldLayoutMkLst>
        </pc:sldLayoutChg>
        <pc:sldLayoutChg chg="modSp">
          <pc:chgData name="ÃNGELA IEDA SCHMIDT" userId="acbb1e12053d5b45" providerId="LiveId" clId="{E1EF6E3D-C965-48D0-ABBB-C87C1F9A8FD6}" dt="2024-12-24T15:05:10.787" v="1"/>
          <pc:sldLayoutMkLst>
            <pc:docMk/>
            <pc:sldMasterMk cId="2996816763" sldId="2147483648"/>
            <pc:sldLayoutMk cId="1193412219" sldId="2147483652"/>
          </pc:sldLayoutMkLst>
        </pc:sldLayoutChg>
        <pc:sldLayoutChg chg="modSp">
          <pc:chgData name="ÃNGELA IEDA SCHMIDT" userId="acbb1e12053d5b45" providerId="LiveId" clId="{E1EF6E3D-C965-48D0-ABBB-C87C1F9A8FD6}" dt="2024-12-24T15:05:10.787" v="1"/>
          <pc:sldLayoutMkLst>
            <pc:docMk/>
            <pc:sldMasterMk cId="2996816763" sldId="2147483648"/>
            <pc:sldLayoutMk cId="885417255" sldId="2147483653"/>
          </pc:sldLayoutMkLst>
        </pc:sldLayoutChg>
        <pc:sldLayoutChg chg="modSp">
          <pc:chgData name="ÃNGELA IEDA SCHMIDT" userId="acbb1e12053d5b45" providerId="LiveId" clId="{E1EF6E3D-C965-48D0-ABBB-C87C1F9A8FD6}" dt="2024-12-24T15:05:10.787" v="1"/>
          <pc:sldLayoutMkLst>
            <pc:docMk/>
            <pc:sldMasterMk cId="2996816763" sldId="2147483648"/>
            <pc:sldLayoutMk cId="3679782716" sldId="2147483656"/>
          </pc:sldLayoutMkLst>
        </pc:sldLayoutChg>
        <pc:sldLayoutChg chg="modSp">
          <pc:chgData name="ÃNGELA IEDA SCHMIDT" userId="acbb1e12053d5b45" providerId="LiveId" clId="{E1EF6E3D-C965-48D0-ABBB-C87C1F9A8FD6}" dt="2024-12-24T15:05:10.787" v="1"/>
          <pc:sldLayoutMkLst>
            <pc:docMk/>
            <pc:sldMasterMk cId="2996816763" sldId="2147483648"/>
            <pc:sldLayoutMk cId="430098585" sldId="2147483657"/>
          </pc:sldLayoutMkLst>
        </pc:sldLayoutChg>
        <pc:sldLayoutChg chg="modSp">
          <pc:chgData name="ÃNGELA IEDA SCHMIDT" userId="acbb1e12053d5b45" providerId="LiveId" clId="{E1EF6E3D-C965-48D0-ABBB-C87C1F9A8FD6}" dt="2024-12-24T15:05:10.787" v="1"/>
          <pc:sldLayoutMkLst>
            <pc:docMk/>
            <pc:sldMasterMk cId="2996816763" sldId="2147483648"/>
            <pc:sldLayoutMk cId="2855279953" sldId="2147483659"/>
          </pc:sldLayoutMkLst>
        </pc:sldLayoutChg>
      </pc:sldMasterChg>
      <pc:sldMasterChg chg="del delSldLayout">
        <pc:chgData name="ÃNGELA IEDA SCHMIDT" userId="acbb1e12053d5b45" providerId="LiveId" clId="{E1EF6E3D-C965-48D0-ABBB-C87C1F9A8FD6}" dt="2024-12-24T22:15:57.942" v="6" actId="47"/>
        <pc:sldMasterMkLst>
          <pc:docMk/>
          <pc:sldMasterMk cId="758840301" sldId="2147483660"/>
        </pc:sldMasterMkLst>
        <pc:sldLayoutChg chg="del">
          <pc:chgData name="ÃNGELA IEDA SCHMIDT" userId="acbb1e12053d5b45" providerId="LiveId" clId="{E1EF6E3D-C965-48D0-ABBB-C87C1F9A8FD6}" dt="2024-12-24T22:15:57.942" v="6" actId="47"/>
          <pc:sldLayoutMkLst>
            <pc:docMk/>
            <pc:sldMasterMk cId="758840301" sldId="2147483660"/>
            <pc:sldLayoutMk cId="534232801" sldId="2147483661"/>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2723904211" sldId="2147483662"/>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4286934678" sldId="2147483663"/>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1388345590" sldId="2147483664"/>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3835620644" sldId="2147483665"/>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3658036061" sldId="2147483666"/>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2560264221" sldId="2147483667"/>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765021032" sldId="2147483668"/>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377364868" sldId="2147483669"/>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2853013420" sldId="2147483670"/>
          </pc:sldLayoutMkLst>
        </pc:sldLayoutChg>
        <pc:sldLayoutChg chg="del">
          <pc:chgData name="ÃNGELA IEDA SCHMIDT" userId="acbb1e12053d5b45" providerId="LiveId" clId="{E1EF6E3D-C965-48D0-ABBB-C87C1F9A8FD6}" dt="2024-12-24T22:15:57.942" v="6" actId="47"/>
          <pc:sldLayoutMkLst>
            <pc:docMk/>
            <pc:sldMasterMk cId="758840301" sldId="2147483660"/>
            <pc:sldLayoutMk cId="3855598717" sldId="2147483671"/>
          </pc:sldLayoutMkLst>
        </pc:sldLayoutChg>
      </pc:sldMasterChg>
    </pc:docChg>
  </pc:docChgLst>
  <pc:docChgLst>
    <pc:chgData name="ÃNGELA IEDA SCHMIDT" userId="acbb1e12053d5b45" providerId="LiveId" clId="{6BAF3CD9-EC32-48D7-952F-799B64E2E77A}"/>
    <pc:docChg chg="addSld modSld">
      <pc:chgData name="ÃNGELA IEDA SCHMIDT" userId="acbb1e12053d5b45" providerId="LiveId" clId="{6BAF3CD9-EC32-48D7-952F-799B64E2E77A}" dt="2025-05-24T19:35:02.097" v="34"/>
      <pc:docMkLst>
        <pc:docMk/>
      </pc:docMkLst>
      <pc:sldChg chg="modSp mod">
        <pc:chgData name="ÃNGELA IEDA SCHMIDT" userId="acbb1e12053d5b45" providerId="LiveId" clId="{6BAF3CD9-EC32-48D7-952F-799B64E2E77A}" dt="2025-05-24T19:30:16.115" v="2" actId="20577"/>
        <pc:sldMkLst>
          <pc:docMk/>
          <pc:sldMk cId="3743007304" sldId="330"/>
        </pc:sldMkLst>
        <pc:spChg chg="mod">
          <ac:chgData name="ÃNGELA IEDA SCHMIDT" userId="acbb1e12053d5b45" providerId="LiveId" clId="{6BAF3CD9-EC32-48D7-952F-799B64E2E77A}" dt="2025-05-24T19:30:16.115" v="2" actId="20577"/>
          <ac:spMkLst>
            <pc:docMk/>
            <pc:sldMk cId="3743007304" sldId="330"/>
            <ac:spMk id="2" creationId="{00000000-0000-0000-0000-000000000000}"/>
          </ac:spMkLst>
        </pc:spChg>
      </pc:sldChg>
      <pc:sldChg chg="modSp mod">
        <pc:chgData name="ÃNGELA IEDA SCHMIDT" userId="acbb1e12053d5b45" providerId="LiveId" clId="{6BAF3CD9-EC32-48D7-952F-799B64E2E77A}" dt="2025-05-24T19:33:49.423" v="28" actId="1076"/>
        <pc:sldMkLst>
          <pc:docMk/>
          <pc:sldMk cId="556463921" sldId="394"/>
        </pc:sldMkLst>
        <pc:spChg chg="mod">
          <ac:chgData name="ÃNGELA IEDA SCHMIDT" userId="acbb1e12053d5b45" providerId="LiveId" clId="{6BAF3CD9-EC32-48D7-952F-799B64E2E77A}" dt="2025-05-24T19:33:49.423" v="28" actId="1076"/>
          <ac:spMkLst>
            <pc:docMk/>
            <pc:sldMk cId="556463921" sldId="394"/>
            <ac:spMk id="2" creationId="{3398C1A3-D7E9-409D-53B7-D34675503D24}"/>
          </ac:spMkLst>
        </pc:spChg>
      </pc:sldChg>
      <pc:sldChg chg="addSp modSp new mod">
        <pc:chgData name="ÃNGELA IEDA SCHMIDT" userId="acbb1e12053d5b45" providerId="LiveId" clId="{6BAF3CD9-EC32-48D7-952F-799B64E2E77A}" dt="2025-05-24T19:35:02.097" v="34"/>
        <pc:sldMkLst>
          <pc:docMk/>
          <pc:sldMk cId="1862142863" sldId="395"/>
        </pc:sldMkLst>
        <pc:spChg chg="add mod">
          <ac:chgData name="ÃNGELA IEDA SCHMIDT" userId="acbb1e12053d5b45" providerId="LiveId" clId="{6BAF3CD9-EC32-48D7-952F-799B64E2E77A}" dt="2025-05-24T19:35:02.097" v="34"/>
          <ac:spMkLst>
            <pc:docMk/>
            <pc:sldMk cId="1862142863" sldId="395"/>
            <ac:spMk id="3" creationId="{D2976E8D-039B-4CAF-93FD-130E4365141D}"/>
          </ac:spMkLst>
        </pc:spChg>
      </pc:sldChg>
    </pc:docChg>
  </pc:docChgLst>
  <pc:docChgLst>
    <pc:chgData name="ÃNGELA IEDA SCHMIDT" userId="acbb1e12053d5b45" providerId="LiveId" clId="{93BFDA78-E468-423F-B17E-5AB46F2DCC25}"/>
    <pc:docChg chg="undo custSel addSld delSld modSld delMainMaster">
      <pc:chgData name="ÃNGELA IEDA SCHMIDT" userId="acbb1e12053d5b45" providerId="LiveId" clId="{93BFDA78-E468-423F-B17E-5AB46F2DCC25}" dt="2025-05-03T01:33:14.547" v="73"/>
      <pc:docMkLst>
        <pc:docMk/>
      </pc:docMkLst>
      <pc:sldChg chg="modSp del mod">
        <pc:chgData name="ÃNGELA IEDA SCHMIDT" userId="acbb1e12053d5b45" providerId="LiveId" clId="{93BFDA78-E468-423F-B17E-5AB46F2DCC25}" dt="2025-05-03T01:31:35.029" v="51" actId="47"/>
        <pc:sldMkLst>
          <pc:docMk/>
          <pc:sldMk cId="1304807973" sldId="263"/>
        </pc:sldMkLst>
      </pc:sldChg>
      <pc:sldChg chg="delSp modSp del mod">
        <pc:chgData name="ÃNGELA IEDA SCHMIDT" userId="acbb1e12053d5b45" providerId="LiveId" clId="{93BFDA78-E468-423F-B17E-5AB46F2DCC25}" dt="2025-05-03T01:32:12.598" v="61" actId="47"/>
        <pc:sldMkLst>
          <pc:docMk/>
          <pc:sldMk cId="2786170046" sldId="264"/>
        </pc:sldMkLst>
      </pc:sldChg>
      <pc:sldChg chg="del">
        <pc:chgData name="ÃNGELA IEDA SCHMIDT" userId="acbb1e12053d5b45" providerId="LiveId" clId="{93BFDA78-E468-423F-B17E-5AB46F2DCC25}" dt="2025-05-03T01:30:22.142" v="36" actId="47"/>
        <pc:sldMkLst>
          <pc:docMk/>
          <pc:sldMk cId="1964721918" sldId="377"/>
        </pc:sldMkLst>
      </pc:sldChg>
      <pc:sldChg chg="del">
        <pc:chgData name="ÃNGELA IEDA SCHMIDT" userId="acbb1e12053d5b45" providerId="LiveId" clId="{93BFDA78-E468-423F-B17E-5AB46F2DCC25}" dt="2025-05-03T01:32:32.543" v="62" actId="2696"/>
        <pc:sldMkLst>
          <pc:docMk/>
          <pc:sldMk cId="1272809474" sldId="378"/>
        </pc:sldMkLst>
      </pc:sldChg>
      <pc:sldChg chg="addSp modSp add modTransition">
        <pc:chgData name="ÃNGELA IEDA SCHMIDT" userId="acbb1e12053d5b45" providerId="LiveId" clId="{93BFDA78-E468-423F-B17E-5AB46F2DCC25}" dt="2025-05-03T01:32:48.325" v="64"/>
        <pc:sldMkLst>
          <pc:docMk/>
          <pc:sldMk cId="1437525060" sldId="378"/>
        </pc:sldMkLst>
        <pc:spChg chg="mod">
          <ac:chgData name="ÃNGELA IEDA SCHMIDT" userId="acbb1e12053d5b45" providerId="LiveId" clId="{93BFDA78-E468-423F-B17E-5AB46F2DCC25}" dt="2025-05-03T01:32:48.325" v="64"/>
          <ac:spMkLst>
            <pc:docMk/>
            <pc:sldMk cId="1437525060" sldId="378"/>
            <ac:spMk id="5" creationId="{BCF07604-0B7F-A5E7-AE4D-BF0B04E5E20B}"/>
          </ac:spMkLst>
        </pc:spChg>
        <pc:spChg chg="mod">
          <ac:chgData name="ÃNGELA IEDA SCHMIDT" userId="acbb1e12053d5b45" providerId="LiveId" clId="{93BFDA78-E468-423F-B17E-5AB46F2DCC25}" dt="2025-05-03T01:32:48.325" v="64"/>
          <ac:spMkLst>
            <pc:docMk/>
            <pc:sldMk cId="1437525060" sldId="378"/>
            <ac:spMk id="6" creationId="{AB0DB34A-E19E-EB23-F45E-F83117756BB5}"/>
          </ac:spMkLst>
        </pc:spChg>
        <pc:grpChg chg="add mod">
          <ac:chgData name="ÃNGELA IEDA SCHMIDT" userId="acbb1e12053d5b45" providerId="LiveId" clId="{93BFDA78-E468-423F-B17E-5AB46F2DCC25}" dt="2025-05-03T01:32:48.325" v="64"/>
          <ac:grpSpMkLst>
            <pc:docMk/>
            <pc:sldMk cId="1437525060" sldId="378"/>
            <ac:grpSpMk id="4" creationId="{C576D002-34BA-C9E1-017D-8D77ABF213B6}"/>
          </ac:grpSpMkLst>
        </pc:grpChg>
      </pc:sldChg>
      <pc:sldChg chg="del">
        <pc:chgData name="ÃNGELA IEDA SCHMIDT" userId="acbb1e12053d5b45" providerId="LiveId" clId="{93BFDA78-E468-423F-B17E-5AB46F2DCC25}" dt="2025-05-03T01:32:32.543" v="62" actId="2696"/>
        <pc:sldMkLst>
          <pc:docMk/>
          <pc:sldMk cId="211397537" sldId="379"/>
        </pc:sldMkLst>
      </pc:sldChg>
      <pc:sldChg chg="addSp modSp add modTransition">
        <pc:chgData name="ÃNGELA IEDA SCHMIDT" userId="acbb1e12053d5b45" providerId="LiveId" clId="{93BFDA78-E468-423F-B17E-5AB46F2DCC25}" dt="2025-05-03T01:32:51.639" v="65"/>
        <pc:sldMkLst>
          <pc:docMk/>
          <pc:sldMk cId="1751181499" sldId="379"/>
        </pc:sldMkLst>
        <pc:spChg chg="mod">
          <ac:chgData name="ÃNGELA IEDA SCHMIDT" userId="acbb1e12053d5b45" providerId="LiveId" clId="{93BFDA78-E468-423F-B17E-5AB46F2DCC25}" dt="2025-05-03T01:32:51.639" v="65"/>
          <ac:spMkLst>
            <pc:docMk/>
            <pc:sldMk cId="1751181499" sldId="379"/>
            <ac:spMk id="5" creationId="{2C1E60DA-8BC5-84BB-A055-D866FE05E65C}"/>
          </ac:spMkLst>
        </pc:spChg>
        <pc:spChg chg="mod">
          <ac:chgData name="ÃNGELA IEDA SCHMIDT" userId="acbb1e12053d5b45" providerId="LiveId" clId="{93BFDA78-E468-423F-B17E-5AB46F2DCC25}" dt="2025-05-03T01:32:51.639" v="65"/>
          <ac:spMkLst>
            <pc:docMk/>
            <pc:sldMk cId="1751181499" sldId="379"/>
            <ac:spMk id="6" creationId="{4CE08DFB-D355-AC35-F7A5-A8879D31A38F}"/>
          </ac:spMkLst>
        </pc:spChg>
        <pc:grpChg chg="add mod">
          <ac:chgData name="ÃNGELA IEDA SCHMIDT" userId="acbb1e12053d5b45" providerId="LiveId" clId="{93BFDA78-E468-423F-B17E-5AB46F2DCC25}" dt="2025-05-03T01:32:51.639" v="65"/>
          <ac:grpSpMkLst>
            <pc:docMk/>
            <pc:sldMk cId="1751181499" sldId="379"/>
            <ac:grpSpMk id="4" creationId="{FEDD3EC8-83D3-0E5C-6E60-7F0764E03653}"/>
          </ac:grpSpMkLst>
        </pc:grpChg>
      </pc:sldChg>
      <pc:sldChg chg="addSp modSp add modTransition">
        <pc:chgData name="ÃNGELA IEDA SCHMIDT" userId="acbb1e12053d5b45" providerId="LiveId" clId="{93BFDA78-E468-423F-B17E-5AB46F2DCC25}" dt="2025-05-03T01:32:55.027" v="66"/>
        <pc:sldMkLst>
          <pc:docMk/>
          <pc:sldMk cId="619467538" sldId="380"/>
        </pc:sldMkLst>
        <pc:spChg chg="mod">
          <ac:chgData name="ÃNGELA IEDA SCHMIDT" userId="acbb1e12053d5b45" providerId="LiveId" clId="{93BFDA78-E468-423F-B17E-5AB46F2DCC25}" dt="2025-05-03T01:32:55.027" v="66"/>
          <ac:spMkLst>
            <pc:docMk/>
            <pc:sldMk cId="619467538" sldId="380"/>
            <ac:spMk id="5" creationId="{6DA09216-8DBF-0A29-CAB4-913EC7B0D059}"/>
          </ac:spMkLst>
        </pc:spChg>
        <pc:spChg chg="mod">
          <ac:chgData name="ÃNGELA IEDA SCHMIDT" userId="acbb1e12053d5b45" providerId="LiveId" clId="{93BFDA78-E468-423F-B17E-5AB46F2DCC25}" dt="2025-05-03T01:32:55.027" v="66"/>
          <ac:spMkLst>
            <pc:docMk/>
            <pc:sldMk cId="619467538" sldId="380"/>
            <ac:spMk id="6" creationId="{470D72F9-9AE9-0FFC-844C-F127C0276E78}"/>
          </ac:spMkLst>
        </pc:spChg>
        <pc:grpChg chg="add mod">
          <ac:chgData name="ÃNGELA IEDA SCHMIDT" userId="acbb1e12053d5b45" providerId="LiveId" clId="{93BFDA78-E468-423F-B17E-5AB46F2DCC25}" dt="2025-05-03T01:32:55.027" v="66"/>
          <ac:grpSpMkLst>
            <pc:docMk/>
            <pc:sldMk cId="619467538" sldId="380"/>
            <ac:grpSpMk id="4" creationId="{CB90969E-169F-8FD5-2BC5-0FCD34365238}"/>
          </ac:grpSpMkLst>
        </pc:grpChg>
      </pc:sldChg>
      <pc:sldChg chg="del">
        <pc:chgData name="ÃNGELA IEDA SCHMIDT" userId="acbb1e12053d5b45" providerId="LiveId" clId="{93BFDA78-E468-423F-B17E-5AB46F2DCC25}" dt="2025-05-03T01:32:32.543" v="62" actId="2696"/>
        <pc:sldMkLst>
          <pc:docMk/>
          <pc:sldMk cId="2158733992" sldId="380"/>
        </pc:sldMkLst>
      </pc:sldChg>
      <pc:sldChg chg="del">
        <pc:chgData name="ÃNGELA IEDA SCHMIDT" userId="acbb1e12053d5b45" providerId="LiveId" clId="{93BFDA78-E468-423F-B17E-5AB46F2DCC25}" dt="2025-05-03T01:32:32.543" v="62" actId="2696"/>
        <pc:sldMkLst>
          <pc:docMk/>
          <pc:sldMk cId="40400805" sldId="381"/>
        </pc:sldMkLst>
      </pc:sldChg>
      <pc:sldChg chg="addSp modSp add modTransition">
        <pc:chgData name="ÃNGELA IEDA SCHMIDT" userId="acbb1e12053d5b45" providerId="LiveId" clId="{93BFDA78-E468-423F-B17E-5AB46F2DCC25}" dt="2025-05-03T01:32:57.899" v="67"/>
        <pc:sldMkLst>
          <pc:docMk/>
          <pc:sldMk cId="2770280953" sldId="381"/>
        </pc:sldMkLst>
        <pc:spChg chg="mod">
          <ac:chgData name="ÃNGELA IEDA SCHMIDT" userId="acbb1e12053d5b45" providerId="LiveId" clId="{93BFDA78-E468-423F-B17E-5AB46F2DCC25}" dt="2025-05-03T01:32:57.899" v="67"/>
          <ac:spMkLst>
            <pc:docMk/>
            <pc:sldMk cId="2770280953" sldId="381"/>
            <ac:spMk id="5" creationId="{27F3486C-98E9-F567-E8DA-1BF6C67172F0}"/>
          </ac:spMkLst>
        </pc:spChg>
        <pc:spChg chg="mod">
          <ac:chgData name="ÃNGELA IEDA SCHMIDT" userId="acbb1e12053d5b45" providerId="LiveId" clId="{93BFDA78-E468-423F-B17E-5AB46F2DCC25}" dt="2025-05-03T01:32:57.899" v="67"/>
          <ac:spMkLst>
            <pc:docMk/>
            <pc:sldMk cId="2770280953" sldId="381"/>
            <ac:spMk id="6" creationId="{4767F32C-AD71-3B06-D792-D7BD7A9BD506}"/>
          </ac:spMkLst>
        </pc:spChg>
        <pc:grpChg chg="add mod">
          <ac:chgData name="ÃNGELA IEDA SCHMIDT" userId="acbb1e12053d5b45" providerId="LiveId" clId="{93BFDA78-E468-423F-B17E-5AB46F2DCC25}" dt="2025-05-03T01:32:57.899" v="67"/>
          <ac:grpSpMkLst>
            <pc:docMk/>
            <pc:sldMk cId="2770280953" sldId="381"/>
            <ac:grpSpMk id="4" creationId="{96D10595-4A6B-D8C3-BB2B-6ECD65C0C097}"/>
          </ac:grpSpMkLst>
        </pc:grpChg>
      </pc:sldChg>
      <pc:sldChg chg="addSp modSp add modTransition">
        <pc:chgData name="ÃNGELA IEDA SCHMIDT" userId="acbb1e12053d5b45" providerId="LiveId" clId="{93BFDA78-E468-423F-B17E-5AB46F2DCC25}" dt="2025-05-03T01:33:00.830" v="68"/>
        <pc:sldMkLst>
          <pc:docMk/>
          <pc:sldMk cId="1044793563" sldId="382"/>
        </pc:sldMkLst>
        <pc:spChg chg="mod">
          <ac:chgData name="ÃNGELA IEDA SCHMIDT" userId="acbb1e12053d5b45" providerId="LiveId" clId="{93BFDA78-E468-423F-B17E-5AB46F2DCC25}" dt="2025-05-03T01:33:00.830" v="68"/>
          <ac:spMkLst>
            <pc:docMk/>
            <pc:sldMk cId="1044793563" sldId="382"/>
            <ac:spMk id="5" creationId="{E9C28698-C939-A299-17D5-5A4F2AC31ACC}"/>
          </ac:spMkLst>
        </pc:spChg>
        <pc:spChg chg="mod">
          <ac:chgData name="ÃNGELA IEDA SCHMIDT" userId="acbb1e12053d5b45" providerId="LiveId" clId="{93BFDA78-E468-423F-B17E-5AB46F2DCC25}" dt="2025-05-03T01:33:00.830" v="68"/>
          <ac:spMkLst>
            <pc:docMk/>
            <pc:sldMk cId="1044793563" sldId="382"/>
            <ac:spMk id="6" creationId="{C3155D0B-81B4-E35B-9B68-9AF75AF72058}"/>
          </ac:spMkLst>
        </pc:spChg>
        <pc:grpChg chg="add mod">
          <ac:chgData name="ÃNGELA IEDA SCHMIDT" userId="acbb1e12053d5b45" providerId="LiveId" clId="{93BFDA78-E468-423F-B17E-5AB46F2DCC25}" dt="2025-05-03T01:33:00.830" v="68"/>
          <ac:grpSpMkLst>
            <pc:docMk/>
            <pc:sldMk cId="1044793563" sldId="382"/>
            <ac:grpSpMk id="4" creationId="{D3F01496-57B3-C455-15AE-AAC5069DA905}"/>
          </ac:grpSpMkLst>
        </pc:grpChg>
      </pc:sldChg>
      <pc:sldChg chg="del">
        <pc:chgData name="ÃNGELA IEDA SCHMIDT" userId="acbb1e12053d5b45" providerId="LiveId" clId="{93BFDA78-E468-423F-B17E-5AB46F2DCC25}" dt="2025-05-03T01:32:32.543" v="62" actId="2696"/>
        <pc:sldMkLst>
          <pc:docMk/>
          <pc:sldMk cId="1283211648" sldId="382"/>
        </pc:sldMkLst>
      </pc:sldChg>
      <pc:sldChg chg="del">
        <pc:chgData name="ÃNGELA IEDA SCHMIDT" userId="acbb1e12053d5b45" providerId="LiveId" clId="{93BFDA78-E468-423F-B17E-5AB46F2DCC25}" dt="2025-05-03T01:32:32.543" v="62" actId="2696"/>
        <pc:sldMkLst>
          <pc:docMk/>
          <pc:sldMk cId="847301829" sldId="383"/>
        </pc:sldMkLst>
      </pc:sldChg>
      <pc:sldChg chg="addSp modSp add modTransition">
        <pc:chgData name="ÃNGELA IEDA SCHMIDT" userId="acbb1e12053d5b45" providerId="LiveId" clId="{93BFDA78-E468-423F-B17E-5AB46F2DCC25}" dt="2025-05-03T01:33:03.821" v="69"/>
        <pc:sldMkLst>
          <pc:docMk/>
          <pc:sldMk cId="2096505811" sldId="383"/>
        </pc:sldMkLst>
        <pc:spChg chg="mod">
          <ac:chgData name="ÃNGELA IEDA SCHMIDT" userId="acbb1e12053d5b45" providerId="LiveId" clId="{93BFDA78-E468-423F-B17E-5AB46F2DCC25}" dt="2025-05-03T01:33:03.821" v="69"/>
          <ac:spMkLst>
            <pc:docMk/>
            <pc:sldMk cId="2096505811" sldId="383"/>
            <ac:spMk id="5" creationId="{C3D3FB41-5F72-7F8B-0E1F-C847D10CCC04}"/>
          </ac:spMkLst>
        </pc:spChg>
        <pc:spChg chg="mod">
          <ac:chgData name="ÃNGELA IEDA SCHMIDT" userId="acbb1e12053d5b45" providerId="LiveId" clId="{93BFDA78-E468-423F-B17E-5AB46F2DCC25}" dt="2025-05-03T01:33:03.821" v="69"/>
          <ac:spMkLst>
            <pc:docMk/>
            <pc:sldMk cId="2096505811" sldId="383"/>
            <ac:spMk id="6" creationId="{B0E3C27E-B0E3-26C5-C9D0-483242DAB432}"/>
          </ac:spMkLst>
        </pc:spChg>
        <pc:grpChg chg="add mod">
          <ac:chgData name="ÃNGELA IEDA SCHMIDT" userId="acbb1e12053d5b45" providerId="LiveId" clId="{93BFDA78-E468-423F-B17E-5AB46F2DCC25}" dt="2025-05-03T01:33:03.821" v="69"/>
          <ac:grpSpMkLst>
            <pc:docMk/>
            <pc:sldMk cId="2096505811" sldId="383"/>
            <ac:grpSpMk id="4" creationId="{680EDE0C-9281-8558-18F7-9841FDF5C093}"/>
          </ac:grpSpMkLst>
        </pc:grpChg>
      </pc:sldChg>
      <pc:sldChg chg="del">
        <pc:chgData name="ÃNGELA IEDA SCHMIDT" userId="acbb1e12053d5b45" providerId="LiveId" clId="{93BFDA78-E468-423F-B17E-5AB46F2DCC25}" dt="2025-05-03T01:32:32.543" v="62" actId="2696"/>
        <pc:sldMkLst>
          <pc:docMk/>
          <pc:sldMk cId="381028960" sldId="384"/>
        </pc:sldMkLst>
      </pc:sldChg>
      <pc:sldChg chg="addSp modSp add modTransition">
        <pc:chgData name="ÃNGELA IEDA SCHMIDT" userId="acbb1e12053d5b45" providerId="LiveId" clId="{93BFDA78-E468-423F-B17E-5AB46F2DCC25}" dt="2025-05-03T01:33:06.477" v="70"/>
        <pc:sldMkLst>
          <pc:docMk/>
          <pc:sldMk cId="1583853222" sldId="384"/>
        </pc:sldMkLst>
        <pc:spChg chg="mod">
          <ac:chgData name="ÃNGELA IEDA SCHMIDT" userId="acbb1e12053d5b45" providerId="LiveId" clId="{93BFDA78-E468-423F-B17E-5AB46F2DCC25}" dt="2025-05-03T01:33:06.477" v="70"/>
          <ac:spMkLst>
            <pc:docMk/>
            <pc:sldMk cId="1583853222" sldId="384"/>
            <ac:spMk id="5" creationId="{ECC5B6FB-2886-DDB4-2B9A-24AD2F459F04}"/>
          </ac:spMkLst>
        </pc:spChg>
        <pc:spChg chg="mod">
          <ac:chgData name="ÃNGELA IEDA SCHMIDT" userId="acbb1e12053d5b45" providerId="LiveId" clId="{93BFDA78-E468-423F-B17E-5AB46F2DCC25}" dt="2025-05-03T01:33:06.477" v="70"/>
          <ac:spMkLst>
            <pc:docMk/>
            <pc:sldMk cId="1583853222" sldId="384"/>
            <ac:spMk id="6" creationId="{10BBF3AC-B909-07C8-3D56-DEFB93719DE6}"/>
          </ac:spMkLst>
        </pc:spChg>
        <pc:grpChg chg="add mod">
          <ac:chgData name="ÃNGELA IEDA SCHMIDT" userId="acbb1e12053d5b45" providerId="LiveId" clId="{93BFDA78-E468-423F-B17E-5AB46F2DCC25}" dt="2025-05-03T01:33:06.477" v="70"/>
          <ac:grpSpMkLst>
            <pc:docMk/>
            <pc:sldMk cId="1583853222" sldId="384"/>
            <ac:grpSpMk id="4" creationId="{297D4A71-BF16-A467-25E0-3F8ACD30FF67}"/>
          </ac:grpSpMkLst>
        </pc:grpChg>
      </pc:sldChg>
      <pc:sldChg chg="addSp modSp add modTransition">
        <pc:chgData name="ÃNGELA IEDA SCHMIDT" userId="acbb1e12053d5b45" providerId="LiveId" clId="{93BFDA78-E468-423F-B17E-5AB46F2DCC25}" dt="2025-05-03T01:33:09.340" v="71"/>
        <pc:sldMkLst>
          <pc:docMk/>
          <pc:sldMk cId="190052558" sldId="385"/>
        </pc:sldMkLst>
        <pc:spChg chg="mod">
          <ac:chgData name="ÃNGELA IEDA SCHMIDT" userId="acbb1e12053d5b45" providerId="LiveId" clId="{93BFDA78-E468-423F-B17E-5AB46F2DCC25}" dt="2025-05-03T01:33:09.340" v="71"/>
          <ac:spMkLst>
            <pc:docMk/>
            <pc:sldMk cId="190052558" sldId="385"/>
            <ac:spMk id="5" creationId="{983B1931-2B0A-6645-C50D-A8D7CAC2224B}"/>
          </ac:spMkLst>
        </pc:spChg>
        <pc:spChg chg="mod">
          <ac:chgData name="ÃNGELA IEDA SCHMIDT" userId="acbb1e12053d5b45" providerId="LiveId" clId="{93BFDA78-E468-423F-B17E-5AB46F2DCC25}" dt="2025-05-03T01:33:09.340" v="71"/>
          <ac:spMkLst>
            <pc:docMk/>
            <pc:sldMk cId="190052558" sldId="385"/>
            <ac:spMk id="6" creationId="{D239D0B2-0A1A-2816-8405-4CEE0F1674F4}"/>
          </ac:spMkLst>
        </pc:spChg>
        <pc:grpChg chg="add mod">
          <ac:chgData name="ÃNGELA IEDA SCHMIDT" userId="acbb1e12053d5b45" providerId="LiveId" clId="{93BFDA78-E468-423F-B17E-5AB46F2DCC25}" dt="2025-05-03T01:33:09.340" v="71"/>
          <ac:grpSpMkLst>
            <pc:docMk/>
            <pc:sldMk cId="190052558" sldId="385"/>
            <ac:grpSpMk id="4" creationId="{76A01A93-F8EA-AE80-FE18-8855EE00F62F}"/>
          </ac:grpSpMkLst>
        </pc:grpChg>
      </pc:sldChg>
      <pc:sldChg chg="del">
        <pc:chgData name="ÃNGELA IEDA SCHMIDT" userId="acbb1e12053d5b45" providerId="LiveId" clId="{93BFDA78-E468-423F-B17E-5AB46F2DCC25}" dt="2025-05-03T01:32:32.543" v="62" actId="2696"/>
        <pc:sldMkLst>
          <pc:docMk/>
          <pc:sldMk cId="1042638365" sldId="385"/>
        </pc:sldMkLst>
      </pc:sldChg>
      <pc:sldChg chg="del">
        <pc:chgData name="ÃNGELA IEDA SCHMIDT" userId="acbb1e12053d5b45" providerId="LiveId" clId="{93BFDA78-E468-423F-B17E-5AB46F2DCC25}" dt="2025-05-03T01:32:32.543" v="62" actId="2696"/>
        <pc:sldMkLst>
          <pc:docMk/>
          <pc:sldMk cId="1663157028" sldId="386"/>
        </pc:sldMkLst>
      </pc:sldChg>
      <pc:sldChg chg="addSp modSp add modTransition">
        <pc:chgData name="ÃNGELA IEDA SCHMIDT" userId="acbb1e12053d5b45" providerId="LiveId" clId="{93BFDA78-E468-423F-B17E-5AB46F2DCC25}" dt="2025-05-03T01:33:12.091" v="72"/>
        <pc:sldMkLst>
          <pc:docMk/>
          <pc:sldMk cId="3585506361" sldId="386"/>
        </pc:sldMkLst>
        <pc:spChg chg="mod">
          <ac:chgData name="ÃNGELA IEDA SCHMIDT" userId="acbb1e12053d5b45" providerId="LiveId" clId="{93BFDA78-E468-423F-B17E-5AB46F2DCC25}" dt="2025-05-03T01:33:12.091" v="72"/>
          <ac:spMkLst>
            <pc:docMk/>
            <pc:sldMk cId="3585506361" sldId="386"/>
            <ac:spMk id="5" creationId="{7186DB1F-674F-AE2A-1E7E-69A42389654E}"/>
          </ac:spMkLst>
        </pc:spChg>
        <pc:spChg chg="mod">
          <ac:chgData name="ÃNGELA IEDA SCHMIDT" userId="acbb1e12053d5b45" providerId="LiveId" clId="{93BFDA78-E468-423F-B17E-5AB46F2DCC25}" dt="2025-05-03T01:33:12.091" v="72"/>
          <ac:spMkLst>
            <pc:docMk/>
            <pc:sldMk cId="3585506361" sldId="386"/>
            <ac:spMk id="6" creationId="{C5E9C128-26F8-993C-459A-F8FFC96349B5}"/>
          </ac:spMkLst>
        </pc:spChg>
        <pc:grpChg chg="add mod">
          <ac:chgData name="ÃNGELA IEDA SCHMIDT" userId="acbb1e12053d5b45" providerId="LiveId" clId="{93BFDA78-E468-423F-B17E-5AB46F2DCC25}" dt="2025-05-03T01:33:12.091" v="72"/>
          <ac:grpSpMkLst>
            <pc:docMk/>
            <pc:sldMk cId="3585506361" sldId="386"/>
            <ac:grpSpMk id="4" creationId="{2FFCA09A-54DF-9953-D0C7-8ECB29EF195A}"/>
          </ac:grpSpMkLst>
        </pc:grpChg>
      </pc:sldChg>
      <pc:sldChg chg="del">
        <pc:chgData name="ÃNGELA IEDA SCHMIDT" userId="acbb1e12053d5b45" providerId="LiveId" clId="{93BFDA78-E468-423F-B17E-5AB46F2DCC25}" dt="2025-05-03T01:32:32.543" v="62" actId="2696"/>
        <pc:sldMkLst>
          <pc:docMk/>
          <pc:sldMk cId="1568566499" sldId="387"/>
        </pc:sldMkLst>
      </pc:sldChg>
      <pc:sldChg chg="addSp modSp add modTransition">
        <pc:chgData name="ÃNGELA IEDA SCHMIDT" userId="acbb1e12053d5b45" providerId="LiveId" clId="{93BFDA78-E468-423F-B17E-5AB46F2DCC25}" dt="2025-05-03T01:33:14.547" v="73"/>
        <pc:sldMkLst>
          <pc:docMk/>
          <pc:sldMk cId="2334154735" sldId="387"/>
        </pc:sldMkLst>
        <pc:spChg chg="mod">
          <ac:chgData name="ÃNGELA IEDA SCHMIDT" userId="acbb1e12053d5b45" providerId="LiveId" clId="{93BFDA78-E468-423F-B17E-5AB46F2DCC25}" dt="2025-05-03T01:33:14.547" v="73"/>
          <ac:spMkLst>
            <pc:docMk/>
            <pc:sldMk cId="2334154735" sldId="387"/>
            <ac:spMk id="5" creationId="{5EE643B3-93F1-9F25-3851-F07F0F4A4A5B}"/>
          </ac:spMkLst>
        </pc:spChg>
        <pc:spChg chg="mod">
          <ac:chgData name="ÃNGELA IEDA SCHMIDT" userId="acbb1e12053d5b45" providerId="LiveId" clId="{93BFDA78-E468-423F-B17E-5AB46F2DCC25}" dt="2025-05-03T01:33:14.547" v="73"/>
          <ac:spMkLst>
            <pc:docMk/>
            <pc:sldMk cId="2334154735" sldId="387"/>
            <ac:spMk id="6" creationId="{8FB1BD62-DB42-24E9-C823-34AD1FDA5835}"/>
          </ac:spMkLst>
        </pc:spChg>
        <pc:grpChg chg="add mod">
          <ac:chgData name="ÃNGELA IEDA SCHMIDT" userId="acbb1e12053d5b45" providerId="LiveId" clId="{93BFDA78-E468-423F-B17E-5AB46F2DCC25}" dt="2025-05-03T01:33:14.547" v="73"/>
          <ac:grpSpMkLst>
            <pc:docMk/>
            <pc:sldMk cId="2334154735" sldId="387"/>
            <ac:grpSpMk id="4" creationId="{C16D1613-8769-0BD0-6D68-5140898AF6F1}"/>
          </ac:grpSpMkLst>
        </pc:grpChg>
      </pc:sldChg>
      <pc:sldChg chg="add">
        <pc:chgData name="ÃNGELA IEDA SCHMIDT" userId="acbb1e12053d5b45" providerId="LiveId" clId="{93BFDA78-E468-423F-B17E-5AB46F2DCC25}" dt="2025-05-03T01:30:18.346" v="35"/>
        <pc:sldMkLst>
          <pc:docMk/>
          <pc:sldMk cId="2083725462" sldId="389"/>
        </pc:sldMkLst>
      </pc:sldChg>
      <pc:sldChg chg="add">
        <pc:chgData name="ÃNGELA IEDA SCHMIDT" userId="acbb1e12053d5b45" providerId="LiveId" clId="{93BFDA78-E468-423F-B17E-5AB46F2DCC25}" dt="2025-05-03T01:30:18.346" v="35"/>
        <pc:sldMkLst>
          <pc:docMk/>
          <pc:sldMk cId="1195703758" sldId="391"/>
        </pc:sldMkLst>
      </pc:sldChg>
      <pc:sldChg chg="modSp add mod">
        <pc:chgData name="ÃNGELA IEDA SCHMIDT" userId="acbb1e12053d5b45" providerId="LiveId" clId="{93BFDA78-E468-423F-B17E-5AB46F2DCC25}" dt="2025-05-03T01:32:09.508" v="60" actId="1076"/>
        <pc:sldMkLst>
          <pc:docMk/>
          <pc:sldMk cId="3424228491" sldId="392"/>
        </pc:sldMkLst>
        <pc:spChg chg="mod">
          <ac:chgData name="ÃNGELA IEDA SCHMIDT" userId="acbb1e12053d5b45" providerId="LiveId" clId="{93BFDA78-E468-423F-B17E-5AB46F2DCC25}" dt="2025-05-03T01:32:09.508" v="60" actId="1076"/>
          <ac:spMkLst>
            <pc:docMk/>
            <pc:sldMk cId="3424228491" sldId="392"/>
            <ac:spMk id="2" creationId="{DEC1E1F9-5218-E651-E8D3-6AE2697082D7}"/>
          </ac:spMkLst>
        </pc:spChg>
        <pc:spChg chg="mod">
          <ac:chgData name="ÃNGELA IEDA SCHMIDT" userId="acbb1e12053d5b45" providerId="LiveId" clId="{93BFDA78-E468-423F-B17E-5AB46F2DCC25}" dt="2025-05-03T01:31:21.692" v="48" actId="1076"/>
          <ac:spMkLst>
            <pc:docMk/>
            <pc:sldMk cId="3424228491" sldId="392"/>
            <ac:spMk id="3" creationId="{8A969A39-1B50-EE88-6EF7-3CB0DA133D00}"/>
          </ac:spMkLst>
        </pc:spChg>
      </pc:sldChg>
      <pc:sldMasterChg chg="del delSldLayout">
        <pc:chgData name="ÃNGELA IEDA SCHMIDT" userId="acbb1e12053d5b45" providerId="LiveId" clId="{93BFDA78-E468-423F-B17E-5AB46F2DCC25}" dt="2025-05-03T01:30:22.142" v="36" actId="47"/>
        <pc:sldMasterMkLst>
          <pc:docMk/>
          <pc:sldMasterMk cId="2884970585" sldId="2147483672"/>
        </pc:sldMasterMkLst>
        <pc:sldLayoutChg chg="del">
          <pc:chgData name="ÃNGELA IEDA SCHMIDT" userId="acbb1e12053d5b45" providerId="LiveId" clId="{93BFDA78-E468-423F-B17E-5AB46F2DCC25}" dt="2025-05-03T01:30:22.142" v="36" actId="47"/>
          <pc:sldLayoutMkLst>
            <pc:docMk/>
            <pc:sldMasterMk cId="2884970585" sldId="2147483672"/>
            <pc:sldLayoutMk cId="1556072802" sldId="2147483673"/>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763081051" sldId="2147483674"/>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1607638137" sldId="2147483675"/>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3380520697" sldId="2147483676"/>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277413940" sldId="2147483677"/>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437998946" sldId="2147483678"/>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1516663423" sldId="2147483679"/>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1056460822" sldId="2147483680"/>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1401551080" sldId="2147483681"/>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4278768553" sldId="2147483682"/>
          </pc:sldLayoutMkLst>
        </pc:sldLayoutChg>
        <pc:sldLayoutChg chg="del">
          <pc:chgData name="ÃNGELA IEDA SCHMIDT" userId="acbb1e12053d5b45" providerId="LiveId" clId="{93BFDA78-E468-423F-B17E-5AB46F2DCC25}" dt="2025-05-03T01:30:22.142" v="36" actId="47"/>
          <pc:sldLayoutMkLst>
            <pc:docMk/>
            <pc:sldMasterMk cId="2884970585" sldId="2147483672"/>
            <pc:sldLayoutMk cId="1845536523" sldId="2147483683"/>
          </pc:sldLayoutMkLst>
        </pc:sldLayoutChg>
      </pc:sldMasterChg>
      <pc:sldMasterChg chg="del delSldLayout">
        <pc:chgData name="ÃNGELA IEDA SCHMIDT" userId="acbb1e12053d5b45" providerId="LiveId" clId="{93BFDA78-E468-423F-B17E-5AB46F2DCC25}" dt="2025-05-03T01:32:32.543" v="62" actId="2696"/>
        <pc:sldMasterMkLst>
          <pc:docMk/>
          <pc:sldMasterMk cId="3951555525" sldId="2147483684"/>
        </pc:sldMasterMkLst>
        <pc:sldLayoutChg chg="del">
          <pc:chgData name="ÃNGELA IEDA SCHMIDT" userId="acbb1e12053d5b45" providerId="LiveId" clId="{93BFDA78-E468-423F-B17E-5AB46F2DCC25}" dt="2025-05-03T01:32:32.543" v="62" actId="2696"/>
          <pc:sldLayoutMkLst>
            <pc:docMk/>
            <pc:sldMasterMk cId="3951555525" sldId="2147483684"/>
            <pc:sldLayoutMk cId="2681557447" sldId="2147483685"/>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190831136" sldId="2147483686"/>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3696508131" sldId="2147483687"/>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2833779869" sldId="2147483688"/>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1474883513" sldId="2147483689"/>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1461230801" sldId="2147483690"/>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1166293918" sldId="2147483691"/>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2051542431" sldId="2147483692"/>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1857242996" sldId="2147483693"/>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4210222622" sldId="2147483694"/>
          </pc:sldLayoutMkLst>
        </pc:sldLayoutChg>
        <pc:sldLayoutChg chg="del">
          <pc:chgData name="ÃNGELA IEDA SCHMIDT" userId="acbb1e12053d5b45" providerId="LiveId" clId="{93BFDA78-E468-423F-B17E-5AB46F2DCC25}" dt="2025-05-03T01:32:32.543" v="62" actId="2696"/>
          <pc:sldLayoutMkLst>
            <pc:docMk/>
            <pc:sldMasterMk cId="3951555525" sldId="2147483684"/>
            <pc:sldLayoutMk cId="43316608" sldId="2147483695"/>
          </pc:sldLayoutMkLst>
        </pc:sldLayoutChg>
      </pc:sldMasterChg>
    </pc:docChg>
  </pc:docChgLst>
  <pc:docChgLst>
    <pc:chgData name="ÃNGELA IEDA SCHMIDT" userId="acbb1e12053d5b45" providerId="LiveId" clId="{AFA9F1FB-A444-407B-AC38-02E0EA95B492}"/>
    <pc:docChg chg="addSld delSld modSld">
      <pc:chgData name="ÃNGELA IEDA SCHMIDT" userId="acbb1e12053d5b45" providerId="LiveId" clId="{AFA9F1FB-A444-407B-AC38-02E0EA95B492}" dt="2025-05-27T19:57:05.924" v="13" actId="1076"/>
      <pc:docMkLst>
        <pc:docMk/>
      </pc:docMkLst>
      <pc:sldChg chg="modSp add mod modTransition">
        <pc:chgData name="ÃNGELA IEDA SCHMIDT" userId="acbb1e12053d5b45" providerId="LiveId" clId="{AFA9F1FB-A444-407B-AC38-02E0EA95B492}" dt="2025-05-27T19:56:07.069" v="7" actId="14100"/>
        <pc:sldMkLst>
          <pc:docMk/>
          <pc:sldMk cId="3743007304" sldId="330"/>
        </pc:sldMkLst>
        <pc:spChg chg="mod">
          <ac:chgData name="ÃNGELA IEDA SCHMIDT" userId="acbb1e12053d5b45" providerId="LiveId" clId="{AFA9F1FB-A444-407B-AC38-02E0EA95B492}" dt="2025-05-27T19:56:07.069" v="7" actId="14100"/>
          <ac:spMkLst>
            <pc:docMk/>
            <pc:sldMk cId="3743007304" sldId="330"/>
            <ac:spMk id="2" creationId="{00000000-0000-0000-0000-000000000000}"/>
          </ac:spMkLst>
        </pc:spChg>
      </pc:sldChg>
      <pc:sldChg chg="modSp mod">
        <pc:chgData name="ÃNGELA IEDA SCHMIDT" userId="acbb1e12053d5b45" providerId="LiveId" clId="{AFA9F1FB-A444-407B-AC38-02E0EA95B492}" dt="2025-05-27T19:56:16.696" v="8" actId="1076"/>
        <pc:sldMkLst>
          <pc:docMk/>
          <pc:sldMk cId="1437525060" sldId="378"/>
        </pc:sldMkLst>
        <pc:spChg chg="mod">
          <ac:chgData name="ÃNGELA IEDA SCHMIDT" userId="acbb1e12053d5b45" providerId="LiveId" clId="{AFA9F1FB-A444-407B-AC38-02E0EA95B492}" dt="2025-05-27T19:56:16.696" v="8" actId="1076"/>
          <ac:spMkLst>
            <pc:docMk/>
            <pc:sldMk cId="1437525060" sldId="378"/>
            <ac:spMk id="2" creationId="{FEFE8159-61A7-7BA9-5AB8-0AB8F407F744}"/>
          </ac:spMkLst>
        </pc:spChg>
      </pc:sldChg>
      <pc:sldChg chg="modSp mod">
        <pc:chgData name="ÃNGELA IEDA SCHMIDT" userId="acbb1e12053d5b45" providerId="LiveId" clId="{AFA9F1FB-A444-407B-AC38-02E0EA95B492}" dt="2025-05-27T19:56:34.622" v="10" actId="1076"/>
        <pc:sldMkLst>
          <pc:docMk/>
          <pc:sldMk cId="619467538" sldId="380"/>
        </pc:sldMkLst>
        <pc:spChg chg="mod">
          <ac:chgData name="ÃNGELA IEDA SCHMIDT" userId="acbb1e12053d5b45" providerId="LiveId" clId="{AFA9F1FB-A444-407B-AC38-02E0EA95B492}" dt="2025-05-27T19:56:34.622" v="10" actId="1076"/>
          <ac:spMkLst>
            <pc:docMk/>
            <pc:sldMk cId="619467538" sldId="380"/>
            <ac:spMk id="2" creationId="{6F93C21A-8305-7383-6A06-A42D5D6D6A28}"/>
          </ac:spMkLst>
        </pc:spChg>
      </pc:sldChg>
      <pc:sldChg chg="modSp mod">
        <pc:chgData name="ÃNGELA IEDA SCHMIDT" userId="acbb1e12053d5b45" providerId="LiveId" clId="{AFA9F1FB-A444-407B-AC38-02E0EA95B492}" dt="2025-05-27T19:56:40.921" v="11" actId="1076"/>
        <pc:sldMkLst>
          <pc:docMk/>
          <pc:sldMk cId="2770280953" sldId="381"/>
        </pc:sldMkLst>
        <pc:spChg chg="mod">
          <ac:chgData name="ÃNGELA IEDA SCHMIDT" userId="acbb1e12053d5b45" providerId="LiveId" clId="{AFA9F1FB-A444-407B-AC38-02E0EA95B492}" dt="2025-05-27T19:56:40.921" v="11" actId="1076"/>
          <ac:spMkLst>
            <pc:docMk/>
            <pc:sldMk cId="2770280953" sldId="381"/>
            <ac:spMk id="2" creationId="{01B4363D-13E7-E02E-7FF4-6974E3481492}"/>
          </ac:spMkLst>
        </pc:spChg>
      </pc:sldChg>
      <pc:sldChg chg="modSp mod">
        <pc:chgData name="ÃNGELA IEDA SCHMIDT" userId="acbb1e12053d5b45" providerId="LiveId" clId="{AFA9F1FB-A444-407B-AC38-02E0EA95B492}" dt="2025-05-27T19:56:47.906" v="12" actId="1076"/>
        <pc:sldMkLst>
          <pc:docMk/>
          <pc:sldMk cId="1044793563" sldId="382"/>
        </pc:sldMkLst>
        <pc:spChg chg="mod">
          <ac:chgData name="ÃNGELA IEDA SCHMIDT" userId="acbb1e12053d5b45" providerId="LiveId" clId="{AFA9F1FB-A444-407B-AC38-02E0EA95B492}" dt="2025-05-27T19:56:47.906" v="12" actId="1076"/>
          <ac:spMkLst>
            <pc:docMk/>
            <pc:sldMk cId="1044793563" sldId="382"/>
            <ac:spMk id="2" creationId="{BCD1F42D-6E86-D3A0-F7D1-0A17590357B8}"/>
          </ac:spMkLst>
        </pc:spChg>
      </pc:sldChg>
      <pc:sldChg chg="modSp mod">
        <pc:chgData name="ÃNGELA IEDA SCHMIDT" userId="acbb1e12053d5b45" providerId="LiveId" clId="{AFA9F1FB-A444-407B-AC38-02E0EA95B492}" dt="2025-05-27T19:57:05.924" v="13" actId="1076"/>
        <pc:sldMkLst>
          <pc:docMk/>
          <pc:sldMk cId="2334154735" sldId="387"/>
        </pc:sldMkLst>
        <pc:spChg chg="mod">
          <ac:chgData name="ÃNGELA IEDA SCHMIDT" userId="acbb1e12053d5b45" providerId="LiveId" clId="{AFA9F1FB-A444-407B-AC38-02E0EA95B492}" dt="2025-05-27T19:57:05.924" v="13" actId="1076"/>
          <ac:spMkLst>
            <pc:docMk/>
            <pc:sldMk cId="2334154735" sldId="387"/>
            <ac:spMk id="2" creationId="{20DD6B71-D97D-AF99-F502-C45DE588B0B6}"/>
          </ac:spMkLst>
        </pc:spChg>
      </pc:sldChg>
      <pc:sldChg chg="add del modTransition">
        <pc:chgData name="ÃNGELA IEDA SCHMIDT" userId="acbb1e12053d5b45" providerId="LiveId" clId="{AFA9F1FB-A444-407B-AC38-02E0EA95B492}" dt="2025-05-22T20:03:03.396" v="4" actId="47"/>
        <pc:sldMkLst>
          <pc:docMk/>
          <pc:sldMk cId="2612242371" sldId="393"/>
        </pc:sldMkLst>
      </pc:sldChg>
      <pc:sldChg chg="add modTransition">
        <pc:chgData name="ÃNGELA IEDA SCHMIDT" userId="acbb1e12053d5b45" providerId="LiveId" clId="{AFA9F1FB-A444-407B-AC38-02E0EA95B492}" dt="2025-05-22T20:03:01.187" v="3"/>
        <pc:sldMkLst>
          <pc:docMk/>
          <pc:sldMk cId="556463921" sldId="3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CAB6C-9295-41D4-9B70-9A1AAD5D1D01}" type="datetimeFigureOut">
              <a:rPr lang="pt-BR" smtClean="0"/>
              <a:t>27/05/2025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0CD8E-E76E-4E49-8EB8-2B2D5D1B7A01}" type="slidenum">
              <a:rPr lang="pt-BR" smtClean="0"/>
              <a:t>‹nº›</a:t>
            </a:fld>
            <a:endParaRPr lang="pt-BR"/>
          </a:p>
        </p:txBody>
      </p:sp>
    </p:spTree>
    <p:extLst>
      <p:ext uri="{BB962C8B-B14F-4D97-AF65-F5344CB8AC3E}">
        <p14:creationId xmlns:p14="http://schemas.microsoft.com/office/powerpoint/2010/main" val="310238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B2BC-BC16-3A1D-D9E3-A8B4C036EA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5926BC-3972-D202-31B4-50113F5BDB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32688B7-C859-B16C-5C96-569F7A519BE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A023743-5C88-A958-AE5A-08C4A523C8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4FEC5F-797E-4D88-8092-1437AD7DAE0C}"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118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0272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695434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350197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330741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D294BFA-8D0D-4A02-8C06-CED195F6F40D}" type="datetimeFigureOut">
              <a:rPr lang="pt-BR" smtClean="0"/>
              <a:t>27/05/2025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412928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D294BFA-8D0D-4A02-8C06-CED195F6F40D}" type="datetimeFigureOut">
              <a:rPr lang="pt-BR" smtClean="0"/>
              <a:t>27/05/2025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071665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D294BFA-8D0D-4A02-8C06-CED195F6F40D}" type="datetimeFigureOut">
              <a:rPr lang="pt-BR" smtClean="0"/>
              <a:t>27/05/2025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85264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D294BFA-8D0D-4A02-8C06-CED195F6F40D}" type="datetimeFigureOut">
              <a:rPr lang="pt-BR" smtClean="0"/>
              <a:t>27/05/2025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02743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94BFA-8D0D-4A02-8C06-CED195F6F40D}" type="datetimeFigureOut">
              <a:rPr lang="pt-BR" smtClean="0"/>
              <a:t>27/05/2025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314639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27/05/2025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358757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27/05/2025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500095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1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94BFA-8D0D-4A02-8C06-CED195F6F40D}" type="datetimeFigureOut">
              <a:rPr lang="pt-BR" smtClean="0"/>
              <a:t>27/05/2025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612D-7DAC-4E6E-B84B-D1C9E7CE90E7}" type="slidenum">
              <a:rPr lang="pt-BR" smtClean="0"/>
              <a:t>‹nº›</a:t>
            </a:fld>
            <a:endParaRPr lang="pt-BR"/>
          </a:p>
        </p:txBody>
      </p:sp>
    </p:spTree>
    <p:extLst>
      <p:ext uri="{BB962C8B-B14F-4D97-AF65-F5344CB8AC3E}">
        <p14:creationId xmlns:p14="http://schemas.microsoft.com/office/powerpoint/2010/main" val="4503935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bestdnaregenesis.com/single-post/divine-omnipotent-lov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0698-A7CB-1A01-CF65-18339A0A4E91}"/>
            </a:ext>
          </a:extLst>
        </p:cNvPr>
        <p:cNvGrpSpPr/>
        <p:nvPr/>
      </p:nvGrpSpPr>
      <p:grpSpPr>
        <a:xfrm>
          <a:off x="0" y="0"/>
          <a:ext cx="0" cy="0"/>
          <a:chOff x="0" y="0"/>
          <a:chExt cx="0" cy="0"/>
        </a:xfrm>
      </p:grpSpPr>
      <p:grpSp>
        <p:nvGrpSpPr>
          <p:cNvPr id="64" name="Agrupar 63">
            <a:extLst>
              <a:ext uri="{FF2B5EF4-FFF2-40B4-BE49-F238E27FC236}">
                <a16:creationId xmlns:a16="http://schemas.microsoft.com/office/drawing/2014/main" id="{D88F4F37-6137-D37A-E8F6-B2887413CF9F}"/>
              </a:ext>
            </a:extLst>
          </p:cNvPr>
          <p:cNvGrpSpPr/>
          <p:nvPr/>
        </p:nvGrpSpPr>
        <p:grpSpPr>
          <a:xfrm>
            <a:off x="70757" y="0"/>
            <a:ext cx="9232917" cy="6859282"/>
            <a:chOff x="-8288" y="-1282"/>
            <a:chExt cx="9232917" cy="6859282"/>
          </a:xfrm>
        </p:grpSpPr>
        <p:grpSp>
          <p:nvGrpSpPr>
            <p:cNvPr id="6" name="Agrupar 5">
              <a:extLst>
                <a:ext uri="{FF2B5EF4-FFF2-40B4-BE49-F238E27FC236}">
                  <a16:creationId xmlns:a16="http://schemas.microsoft.com/office/drawing/2014/main" id="{0F25A338-7286-0AE6-F4A8-F5199610B56E}"/>
                </a:ext>
              </a:extLst>
            </p:cNvPr>
            <p:cNvGrpSpPr/>
            <p:nvPr/>
          </p:nvGrpSpPr>
          <p:grpSpPr>
            <a:xfrm>
              <a:off x="-8288" y="-1282"/>
              <a:ext cx="9232917" cy="6856718"/>
              <a:chOff x="-8288" y="-1282"/>
              <a:chExt cx="9232917" cy="6856718"/>
            </a:xfrm>
          </p:grpSpPr>
          <p:pic>
            <p:nvPicPr>
              <p:cNvPr id="15" name="Imagem 14" descr="Imagem digital fictícia de personagem de desenho animado&#10;&#10;Descrição gerada automaticamente com confiança média">
                <a:extLst>
                  <a:ext uri="{FF2B5EF4-FFF2-40B4-BE49-F238E27FC236}">
                    <a16:creationId xmlns:a16="http://schemas.microsoft.com/office/drawing/2014/main" id="{837C02E3-4D00-0960-72E0-01D6790AB81D}"/>
                  </a:ext>
                </a:extLst>
              </p:cNvPr>
              <p:cNvPicPr>
                <a:picLocks noChangeAspect="1"/>
              </p:cNvPicPr>
              <p:nvPr/>
            </p:nvPicPr>
            <p:blipFill>
              <a:blip r:embed="rId5">
                <a:extLst>
                  <a:ext uri="{28A0092B-C50C-407E-A947-70E740481C1C}">
                    <a14:useLocalDpi xmlns:a14="http://schemas.microsoft.com/office/drawing/2010/main" val="0"/>
                  </a:ext>
                </a:extLst>
              </a:blip>
              <a:srcRect t="20127" b="37694"/>
              <a:stretch/>
            </p:blipFill>
            <p:spPr>
              <a:xfrm>
                <a:off x="-8288" y="-1282"/>
                <a:ext cx="9232917" cy="6856718"/>
              </a:xfrm>
              <a:prstGeom prst="rect">
                <a:avLst/>
              </a:prstGeom>
            </p:spPr>
          </p:pic>
          <p:grpSp>
            <p:nvGrpSpPr>
              <p:cNvPr id="4" name="Agrupar 3">
                <a:extLst>
                  <a:ext uri="{FF2B5EF4-FFF2-40B4-BE49-F238E27FC236}">
                    <a16:creationId xmlns:a16="http://schemas.microsoft.com/office/drawing/2014/main" id="{0BD19D72-0EC0-73F7-79B2-58AE2F7C65BA}"/>
                  </a:ext>
                </a:extLst>
              </p:cNvPr>
              <p:cNvGrpSpPr/>
              <p:nvPr/>
            </p:nvGrpSpPr>
            <p:grpSpPr>
              <a:xfrm>
                <a:off x="4261096" y="1133994"/>
                <a:ext cx="466729" cy="466457"/>
                <a:chOff x="1050789" y="925967"/>
                <a:chExt cx="4846320" cy="5136915"/>
              </a:xfrm>
            </p:grpSpPr>
            <p:pic>
              <p:nvPicPr>
                <p:cNvPr id="5" name="Imagem 4" descr="Desenho de rosto de pessoa&#10;&#10;Descrição gerada automaticamente com confiança baixa">
                  <a:extLst>
                    <a:ext uri="{FF2B5EF4-FFF2-40B4-BE49-F238E27FC236}">
                      <a16:creationId xmlns:a16="http://schemas.microsoft.com/office/drawing/2014/main" id="{5BF2698A-2382-9D55-05AF-3F8D6A883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789" y="944999"/>
                  <a:ext cx="4846320" cy="5117883"/>
                </a:xfrm>
                <a:prstGeom prst="rect">
                  <a:avLst/>
                </a:prstGeom>
              </p:spPr>
            </p:pic>
            <p:grpSp>
              <p:nvGrpSpPr>
                <p:cNvPr id="8" name="Agrupar 7">
                  <a:extLst>
                    <a:ext uri="{FF2B5EF4-FFF2-40B4-BE49-F238E27FC236}">
                      <a16:creationId xmlns:a16="http://schemas.microsoft.com/office/drawing/2014/main" id="{F739E0FA-AC60-9EBD-CDF8-F5AB81CBD63B}"/>
                    </a:ext>
                  </a:extLst>
                </p:cNvPr>
                <p:cNvGrpSpPr/>
                <p:nvPr/>
              </p:nvGrpSpPr>
              <p:grpSpPr>
                <a:xfrm>
                  <a:off x="1118640" y="925967"/>
                  <a:ext cx="4703140" cy="4750890"/>
                  <a:chOff x="2638966" y="1666965"/>
                  <a:chExt cx="4703138" cy="4750891"/>
                </a:xfrm>
              </p:grpSpPr>
              <p:pic>
                <p:nvPicPr>
                  <p:cNvPr id="9" name="Imagem 8" descr="Desenho de rosto de pessoa&#10;&#10;Descrição gerada automaticamente com confiança baixa">
                    <a:extLst>
                      <a:ext uri="{FF2B5EF4-FFF2-40B4-BE49-F238E27FC236}">
                        <a16:creationId xmlns:a16="http://schemas.microsoft.com/office/drawing/2014/main" id="{93D27DDE-3BB5-C33D-54C5-CF4C8F04A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651" y="1720205"/>
                    <a:ext cx="416305" cy="336011"/>
                  </a:xfrm>
                  <a:prstGeom prst="rect">
                    <a:avLst/>
                  </a:prstGeom>
                </p:spPr>
              </p:pic>
              <p:pic>
                <p:nvPicPr>
                  <p:cNvPr id="10" name="Imagem 9" descr="Desenho de rosto de pessoa&#10;&#10;Descrição gerada automaticamente com confiança baixa">
                    <a:extLst>
                      <a:ext uri="{FF2B5EF4-FFF2-40B4-BE49-F238E27FC236}">
                        <a16:creationId xmlns:a16="http://schemas.microsoft.com/office/drawing/2014/main" id="{FB7B27D9-0A8E-9913-2B6B-C3E04212C1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1079" y="1666965"/>
                    <a:ext cx="416305" cy="336011"/>
                  </a:xfrm>
                  <a:prstGeom prst="rect">
                    <a:avLst/>
                  </a:prstGeom>
                </p:spPr>
              </p:pic>
              <p:pic>
                <p:nvPicPr>
                  <p:cNvPr id="11" name="Imagem 10" descr="Desenho de rosto de pessoa&#10;&#10;Descrição gerada automaticamente com confiança baixa">
                    <a:extLst>
                      <a:ext uri="{FF2B5EF4-FFF2-40B4-BE49-F238E27FC236}">
                        <a16:creationId xmlns:a16="http://schemas.microsoft.com/office/drawing/2014/main" id="{85D43678-DEB0-DBF0-2046-2C830FEFA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225" y="1693585"/>
                    <a:ext cx="416305" cy="336011"/>
                  </a:xfrm>
                  <a:prstGeom prst="rect">
                    <a:avLst/>
                  </a:prstGeom>
                </p:spPr>
              </p:pic>
              <p:pic>
                <p:nvPicPr>
                  <p:cNvPr id="12" name="Imagem 11" descr="Desenho de rosto de pessoa&#10;&#10;Descrição gerada automaticamente com confiança baixa">
                    <a:extLst>
                      <a:ext uri="{FF2B5EF4-FFF2-40B4-BE49-F238E27FC236}">
                        <a16:creationId xmlns:a16="http://schemas.microsoft.com/office/drawing/2014/main" id="{1B2AFA83-C456-1A05-29F6-6C909B718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104" y="1798946"/>
                    <a:ext cx="377912" cy="305023"/>
                  </a:xfrm>
                  <a:prstGeom prst="rect">
                    <a:avLst/>
                  </a:prstGeom>
                </p:spPr>
              </p:pic>
              <p:pic>
                <p:nvPicPr>
                  <p:cNvPr id="13" name="Imagem 12" descr="Desenho de rosto de pessoa&#10;&#10;Descrição gerada automaticamente com confiança baixa">
                    <a:extLst>
                      <a:ext uri="{FF2B5EF4-FFF2-40B4-BE49-F238E27FC236}">
                        <a16:creationId xmlns:a16="http://schemas.microsoft.com/office/drawing/2014/main" id="{16831E85-1E03-9F06-0DD4-BE5FA3972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9190" y="1974924"/>
                    <a:ext cx="416305" cy="336011"/>
                  </a:xfrm>
                  <a:prstGeom prst="rect">
                    <a:avLst/>
                  </a:prstGeom>
                </p:spPr>
              </p:pic>
              <p:pic>
                <p:nvPicPr>
                  <p:cNvPr id="14" name="Imagem 13" descr="Desenho de rosto de pessoa&#10;&#10;Descrição gerada automaticamente com confiança baixa">
                    <a:extLst>
                      <a:ext uri="{FF2B5EF4-FFF2-40B4-BE49-F238E27FC236}">
                        <a16:creationId xmlns:a16="http://schemas.microsoft.com/office/drawing/2014/main" id="{EDD02572-2E21-75F6-736C-1E1606F03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027" y="2227943"/>
                    <a:ext cx="416305" cy="336011"/>
                  </a:xfrm>
                  <a:prstGeom prst="rect">
                    <a:avLst/>
                  </a:prstGeom>
                </p:spPr>
              </p:pic>
              <p:pic>
                <p:nvPicPr>
                  <p:cNvPr id="16" name="Imagem 15" descr="Desenho de rosto de pessoa&#10;&#10;Descrição gerada automaticamente com confiança baixa">
                    <a:extLst>
                      <a:ext uri="{FF2B5EF4-FFF2-40B4-BE49-F238E27FC236}">
                        <a16:creationId xmlns:a16="http://schemas.microsoft.com/office/drawing/2014/main" id="{A1D6B2FA-F87B-E179-38E4-20042C459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3362" y="2504543"/>
                    <a:ext cx="416305" cy="336011"/>
                  </a:xfrm>
                  <a:prstGeom prst="rect">
                    <a:avLst/>
                  </a:prstGeom>
                </p:spPr>
              </p:pic>
              <p:pic>
                <p:nvPicPr>
                  <p:cNvPr id="17" name="Imagem 16" descr="Desenho de rosto de pessoa&#10;&#10;Descrição gerada automaticamente com confiança baixa">
                    <a:extLst>
                      <a:ext uri="{FF2B5EF4-FFF2-40B4-BE49-F238E27FC236}">
                        <a16:creationId xmlns:a16="http://schemas.microsoft.com/office/drawing/2014/main" id="{6BC8915D-0B55-9D5F-89DC-439B9E3BB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0363" y="2807763"/>
                    <a:ext cx="416305" cy="336011"/>
                  </a:xfrm>
                  <a:prstGeom prst="rect">
                    <a:avLst/>
                  </a:prstGeom>
                </p:spPr>
              </p:pic>
              <p:pic>
                <p:nvPicPr>
                  <p:cNvPr id="18" name="Imagem 17" descr="Desenho de rosto de pessoa&#10;&#10;Descrição gerada automaticamente com confiança baixa">
                    <a:extLst>
                      <a:ext uri="{FF2B5EF4-FFF2-40B4-BE49-F238E27FC236}">
                        <a16:creationId xmlns:a16="http://schemas.microsoft.com/office/drawing/2014/main" id="{70DD6B81-D029-9832-AA2D-1AB56BAA2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467" y="3149939"/>
                    <a:ext cx="416305" cy="336011"/>
                  </a:xfrm>
                  <a:prstGeom prst="rect">
                    <a:avLst/>
                  </a:prstGeom>
                </p:spPr>
              </p:pic>
              <p:pic>
                <p:nvPicPr>
                  <p:cNvPr id="19" name="Imagem 18" descr="Desenho de rosto de pessoa&#10;&#10;Descrição gerada automaticamente com confiança baixa">
                    <a:extLst>
                      <a:ext uri="{FF2B5EF4-FFF2-40B4-BE49-F238E27FC236}">
                        <a16:creationId xmlns:a16="http://schemas.microsoft.com/office/drawing/2014/main" id="{06DCABF1-F9EF-9257-58E4-259A53C8E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967" y="3594545"/>
                    <a:ext cx="416305" cy="336011"/>
                  </a:xfrm>
                  <a:prstGeom prst="rect">
                    <a:avLst/>
                  </a:prstGeom>
                </p:spPr>
              </p:pic>
              <p:pic>
                <p:nvPicPr>
                  <p:cNvPr id="21" name="Imagem 20" descr="Desenho de rosto de pessoa&#10;&#10;Descrição gerada automaticamente com confiança baixa">
                    <a:extLst>
                      <a:ext uri="{FF2B5EF4-FFF2-40B4-BE49-F238E27FC236}">
                        <a16:creationId xmlns:a16="http://schemas.microsoft.com/office/drawing/2014/main" id="{4DC59FE1-DF98-58BD-70F7-C3BEBEEE5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966" y="3984667"/>
                    <a:ext cx="416305" cy="336011"/>
                  </a:xfrm>
                  <a:prstGeom prst="rect">
                    <a:avLst/>
                  </a:prstGeom>
                </p:spPr>
              </p:pic>
              <p:pic>
                <p:nvPicPr>
                  <p:cNvPr id="22" name="Imagem 21" descr="Desenho de rosto de pessoa&#10;&#10;Descrição gerada automaticamente com confiança baixa">
                    <a:extLst>
                      <a:ext uri="{FF2B5EF4-FFF2-40B4-BE49-F238E27FC236}">
                        <a16:creationId xmlns:a16="http://schemas.microsoft.com/office/drawing/2014/main" id="{774ECBA5-5C89-F122-3B3D-B705C91D6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356" y="4376822"/>
                    <a:ext cx="416305" cy="374288"/>
                  </a:xfrm>
                  <a:prstGeom prst="rect">
                    <a:avLst/>
                  </a:prstGeom>
                </p:spPr>
              </p:pic>
              <p:pic>
                <p:nvPicPr>
                  <p:cNvPr id="23" name="Imagem 22" descr="Desenho de rosto de pessoa&#10;&#10;Descrição gerada automaticamente com confiança baixa">
                    <a:extLst>
                      <a:ext uri="{FF2B5EF4-FFF2-40B4-BE49-F238E27FC236}">
                        <a16:creationId xmlns:a16="http://schemas.microsoft.com/office/drawing/2014/main" id="{5AD11E4D-A273-B8A8-2D27-C4A1B7B5F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4645" y="4699181"/>
                    <a:ext cx="416305" cy="374288"/>
                  </a:xfrm>
                  <a:prstGeom prst="rect">
                    <a:avLst/>
                  </a:prstGeom>
                </p:spPr>
              </p:pic>
              <p:pic>
                <p:nvPicPr>
                  <p:cNvPr id="24" name="Imagem 23" descr="Desenho de rosto de pessoa&#10;&#10;Descrição gerada automaticamente com confiança baixa">
                    <a:extLst>
                      <a:ext uri="{FF2B5EF4-FFF2-40B4-BE49-F238E27FC236}">
                        <a16:creationId xmlns:a16="http://schemas.microsoft.com/office/drawing/2014/main" id="{11F938D6-6870-6889-5324-D962D420C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9236" y="4994920"/>
                    <a:ext cx="378791" cy="374288"/>
                  </a:xfrm>
                  <a:prstGeom prst="rect">
                    <a:avLst/>
                  </a:prstGeom>
                </p:spPr>
              </p:pic>
              <p:pic>
                <p:nvPicPr>
                  <p:cNvPr id="25" name="Imagem 24" descr="Desenho de rosto de pessoa&#10;&#10;Descrição gerada automaticamente com confiança baixa">
                    <a:extLst>
                      <a:ext uri="{FF2B5EF4-FFF2-40B4-BE49-F238E27FC236}">
                        <a16:creationId xmlns:a16="http://schemas.microsoft.com/office/drawing/2014/main" id="{F9AE1749-D5F8-9E88-20B3-C851128F7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950" y="5309290"/>
                    <a:ext cx="416305" cy="374288"/>
                  </a:xfrm>
                  <a:prstGeom prst="rect">
                    <a:avLst/>
                  </a:prstGeom>
                </p:spPr>
              </p:pic>
              <p:pic>
                <p:nvPicPr>
                  <p:cNvPr id="26" name="Imagem 25" descr="Desenho de rosto de pessoa&#10;&#10;Descrição gerada automaticamente com confiança baixa">
                    <a:extLst>
                      <a:ext uri="{FF2B5EF4-FFF2-40B4-BE49-F238E27FC236}">
                        <a16:creationId xmlns:a16="http://schemas.microsoft.com/office/drawing/2014/main" id="{7FB1A797-5389-D88C-0272-7DCD0C2F6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664" y="5585890"/>
                    <a:ext cx="416305" cy="374288"/>
                  </a:xfrm>
                  <a:prstGeom prst="rect">
                    <a:avLst/>
                  </a:prstGeom>
                </p:spPr>
              </p:pic>
              <p:pic>
                <p:nvPicPr>
                  <p:cNvPr id="27" name="Imagem 26" descr="Desenho de rosto de pessoa&#10;&#10;Descrição gerada automaticamente com confiança baixa">
                    <a:extLst>
                      <a:ext uri="{FF2B5EF4-FFF2-40B4-BE49-F238E27FC236}">
                        <a16:creationId xmlns:a16="http://schemas.microsoft.com/office/drawing/2014/main" id="{1FB72296-115B-1E61-92C0-546C8D02AB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268" y="5829227"/>
                    <a:ext cx="416305" cy="374288"/>
                  </a:xfrm>
                  <a:prstGeom prst="rect">
                    <a:avLst/>
                  </a:prstGeom>
                </p:spPr>
              </p:pic>
              <p:pic>
                <p:nvPicPr>
                  <p:cNvPr id="28" name="Imagem 27" descr="Desenho de rosto de pessoa&#10;&#10;Descrição gerada automaticamente com confiança baixa">
                    <a:extLst>
                      <a:ext uri="{FF2B5EF4-FFF2-40B4-BE49-F238E27FC236}">
                        <a16:creationId xmlns:a16="http://schemas.microsoft.com/office/drawing/2014/main" id="{1E4F700A-CFA7-514E-9B5C-4EC3BC5AD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1647" y="5967754"/>
                    <a:ext cx="416305" cy="374288"/>
                  </a:xfrm>
                  <a:prstGeom prst="rect">
                    <a:avLst/>
                  </a:prstGeom>
                </p:spPr>
              </p:pic>
              <p:pic>
                <p:nvPicPr>
                  <p:cNvPr id="29" name="Imagem 28" descr="Desenho de rosto de pessoa&#10;&#10;Descrição gerada automaticamente com confiança baixa">
                    <a:extLst>
                      <a:ext uri="{FF2B5EF4-FFF2-40B4-BE49-F238E27FC236}">
                        <a16:creationId xmlns:a16="http://schemas.microsoft.com/office/drawing/2014/main" id="{C77D8638-A07E-D132-FF3D-C80C38A46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480" y="3437995"/>
                    <a:ext cx="416305" cy="506179"/>
                  </a:xfrm>
                  <a:prstGeom prst="rect">
                    <a:avLst/>
                  </a:prstGeom>
                </p:spPr>
              </p:pic>
              <p:pic>
                <p:nvPicPr>
                  <p:cNvPr id="30" name="Imagem 29" descr="Desenho de rosto de pessoa&#10;&#10;Descrição gerada automaticamente com confiança baixa">
                    <a:extLst>
                      <a:ext uri="{FF2B5EF4-FFF2-40B4-BE49-F238E27FC236}">
                        <a16:creationId xmlns:a16="http://schemas.microsoft.com/office/drawing/2014/main" id="{0D31E9FD-68DD-E384-F9F2-F2D734C44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639" y="3845576"/>
                    <a:ext cx="416305" cy="506179"/>
                  </a:xfrm>
                  <a:prstGeom prst="rect">
                    <a:avLst/>
                  </a:prstGeom>
                </p:spPr>
              </p:pic>
              <p:pic>
                <p:nvPicPr>
                  <p:cNvPr id="31" name="Imagem 30" descr="Desenho de rosto de pessoa&#10;&#10;Descrição gerada automaticamente com confiança baixa">
                    <a:extLst>
                      <a:ext uri="{FF2B5EF4-FFF2-40B4-BE49-F238E27FC236}">
                        <a16:creationId xmlns:a16="http://schemas.microsoft.com/office/drawing/2014/main" id="{52B84F15-D364-2EF2-5701-94C1C65F5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035" y="3503941"/>
                    <a:ext cx="416305" cy="506179"/>
                  </a:xfrm>
                  <a:prstGeom prst="rect">
                    <a:avLst/>
                  </a:prstGeom>
                </p:spPr>
              </p:pic>
              <p:pic>
                <p:nvPicPr>
                  <p:cNvPr id="32" name="Imagem 31" descr="Desenho de rosto de pessoa&#10;&#10;Descrição gerada automaticamente com confiança baixa">
                    <a:extLst>
                      <a:ext uri="{FF2B5EF4-FFF2-40B4-BE49-F238E27FC236}">
                        <a16:creationId xmlns:a16="http://schemas.microsoft.com/office/drawing/2014/main" id="{1E6205D2-1747-E6EA-F854-E78DF19AE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573" y="4010120"/>
                    <a:ext cx="416305" cy="506179"/>
                  </a:xfrm>
                  <a:prstGeom prst="rect">
                    <a:avLst/>
                  </a:prstGeom>
                </p:spPr>
              </p:pic>
              <p:pic>
                <p:nvPicPr>
                  <p:cNvPr id="33" name="Imagem 32" descr="Desenho de rosto de pessoa&#10;&#10;Descrição gerada automaticamente com confiança baixa">
                    <a:extLst>
                      <a:ext uri="{FF2B5EF4-FFF2-40B4-BE49-F238E27FC236}">
                        <a16:creationId xmlns:a16="http://schemas.microsoft.com/office/drawing/2014/main" id="{0CE09A08-A7BA-3F26-2609-0B9D7A8A0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7170" y="4318621"/>
                    <a:ext cx="416305" cy="506179"/>
                  </a:xfrm>
                  <a:prstGeom prst="rect">
                    <a:avLst/>
                  </a:prstGeom>
                </p:spPr>
              </p:pic>
              <p:pic>
                <p:nvPicPr>
                  <p:cNvPr id="34" name="Imagem 33" descr="Desenho de rosto de pessoa&#10;&#10;Descrição gerada automaticamente com confiança baixa">
                    <a:extLst>
                      <a:ext uri="{FF2B5EF4-FFF2-40B4-BE49-F238E27FC236}">
                        <a16:creationId xmlns:a16="http://schemas.microsoft.com/office/drawing/2014/main" id="{6B5AA53F-9EA0-59FE-41F9-92CD83608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982" y="4398533"/>
                    <a:ext cx="416305" cy="506179"/>
                  </a:xfrm>
                  <a:prstGeom prst="rect">
                    <a:avLst/>
                  </a:prstGeom>
                </p:spPr>
              </p:pic>
              <p:pic>
                <p:nvPicPr>
                  <p:cNvPr id="35" name="Imagem 34" descr="Desenho de rosto de pessoa&#10;&#10;Descrição gerada automaticamente com confiança baixa">
                    <a:extLst>
                      <a:ext uri="{FF2B5EF4-FFF2-40B4-BE49-F238E27FC236}">
                        <a16:creationId xmlns:a16="http://schemas.microsoft.com/office/drawing/2014/main" id="{BEE70B6F-E16B-07B2-5667-0CF10BFEA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444" y="3903718"/>
                    <a:ext cx="416309" cy="506184"/>
                  </a:xfrm>
                  <a:prstGeom prst="rect">
                    <a:avLst/>
                  </a:prstGeom>
                </p:spPr>
              </p:pic>
              <p:pic>
                <p:nvPicPr>
                  <p:cNvPr id="36" name="Imagem 35" descr="Desenho de rosto de pessoa&#10;&#10;Descrição gerada automaticamente com confiança baixa">
                    <a:extLst>
                      <a:ext uri="{FF2B5EF4-FFF2-40B4-BE49-F238E27FC236}">
                        <a16:creationId xmlns:a16="http://schemas.microsoft.com/office/drawing/2014/main" id="{E497CB84-5913-AD7C-12FA-B8D59B83C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878" y="2579100"/>
                    <a:ext cx="416305" cy="336011"/>
                  </a:xfrm>
                  <a:prstGeom prst="rect">
                    <a:avLst/>
                  </a:prstGeom>
                </p:spPr>
              </p:pic>
              <p:pic>
                <p:nvPicPr>
                  <p:cNvPr id="37" name="Imagem 36" descr="Desenho de rosto de pessoa&#10;&#10;Descrição gerada automaticamente com confiança baixa">
                    <a:extLst>
                      <a:ext uri="{FF2B5EF4-FFF2-40B4-BE49-F238E27FC236}">
                        <a16:creationId xmlns:a16="http://schemas.microsoft.com/office/drawing/2014/main" id="{CDC1827B-080C-A1A9-54F8-6AB8DCA3A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077" y="5340362"/>
                    <a:ext cx="416305" cy="336011"/>
                  </a:xfrm>
                  <a:prstGeom prst="rect">
                    <a:avLst/>
                  </a:prstGeom>
                </p:spPr>
              </p:pic>
              <p:pic>
                <p:nvPicPr>
                  <p:cNvPr id="38" name="Imagem 37" descr="Desenho de rosto de pessoa&#10;&#10;Descrição gerada automaticamente com confiança baixa">
                    <a:extLst>
                      <a:ext uri="{FF2B5EF4-FFF2-40B4-BE49-F238E27FC236}">
                        <a16:creationId xmlns:a16="http://schemas.microsoft.com/office/drawing/2014/main" id="{8E5C4B1D-CCB4-4BF7-BDAF-C7DAA1044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7933" y="3949251"/>
                    <a:ext cx="416305" cy="336011"/>
                  </a:xfrm>
                  <a:prstGeom prst="rect">
                    <a:avLst/>
                  </a:prstGeom>
                </p:spPr>
              </p:pic>
              <p:pic>
                <p:nvPicPr>
                  <p:cNvPr id="39" name="Imagem 38" descr="Desenho de rosto de pessoa&#10;&#10;Descrição gerada automaticamente com confiança baixa">
                    <a:extLst>
                      <a:ext uri="{FF2B5EF4-FFF2-40B4-BE49-F238E27FC236}">
                        <a16:creationId xmlns:a16="http://schemas.microsoft.com/office/drawing/2014/main" id="{D95888CC-99DB-A6B1-CA37-E5E607E12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667" y="3977900"/>
                    <a:ext cx="416305" cy="336011"/>
                  </a:xfrm>
                  <a:prstGeom prst="rect">
                    <a:avLst/>
                  </a:prstGeom>
                </p:spPr>
              </p:pic>
              <p:pic>
                <p:nvPicPr>
                  <p:cNvPr id="40" name="Imagem 39" descr="Desenho de rosto de pessoa&#10;&#10;Descrição gerada automaticamente com confiança baixa">
                    <a:extLst>
                      <a:ext uri="{FF2B5EF4-FFF2-40B4-BE49-F238E27FC236}">
                        <a16:creationId xmlns:a16="http://schemas.microsoft.com/office/drawing/2014/main" id="{CFF0AFC0-346B-C1CC-719B-A6F8CFA2F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8583" y="1844517"/>
                    <a:ext cx="416305" cy="336011"/>
                  </a:xfrm>
                  <a:prstGeom prst="rect">
                    <a:avLst/>
                  </a:prstGeom>
                </p:spPr>
              </p:pic>
              <p:pic>
                <p:nvPicPr>
                  <p:cNvPr id="41" name="Imagem 40" descr="Desenho de rosto de pessoa&#10;&#10;Descrição gerada automaticamente com confiança baixa">
                    <a:extLst>
                      <a:ext uri="{FF2B5EF4-FFF2-40B4-BE49-F238E27FC236}">
                        <a16:creationId xmlns:a16="http://schemas.microsoft.com/office/drawing/2014/main" id="{8A9DE21E-11E2-BC16-E1BC-2CF18B871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601" y="2783350"/>
                    <a:ext cx="416305" cy="336011"/>
                  </a:xfrm>
                  <a:prstGeom prst="rect">
                    <a:avLst/>
                  </a:prstGeom>
                </p:spPr>
              </p:pic>
              <p:pic>
                <p:nvPicPr>
                  <p:cNvPr id="42" name="Imagem 41" descr="Desenho de rosto de pessoa&#10;&#10;Descrição gerada automaticamente com confiança baixa">
                    <a:extLst>
                      <a:ext uri="{FF2B5EF4-FFF2-40B4-BE49-F238E27FC236}">
                        <a16:creationId xmlns:a16="http://schemas.microsoft.com/office/drawing/2014/main" id="{2539973F-1C06-71D0-3E46-412528859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921" y="3317944"/>
                    <a:ext cx="416305" cy="336010"/>
                  </a:xfrm>
                  <a:prstGeom prst="rect">
                    <a:avLst/>
                  </a:prstGeom>
                </p:spPr>
              </p:pic>
              <p:pic>
                <p:nvPicPr>
                  <p:cNvPr id="43" name="Imagem 42" descr="Desenho de rosto de pessoa&#10;&#10;Descrição gerada automaticamente com confiança baixa">
                    <a:extLst>
                      <a:ext uri="{FF2B5EF4-FFF2-40B4-BE49-F238E27FC236}">
                        <a16:creationId xmlns:a16="http://schemas.microsoft.com/office/drawing/2014/main" id="{651C1D1B-C886-39C2-A630-F1250A47D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689" y="4607206"/>
                    <a:ext cx="416305" cy="336011"/>
                  </a:xfrm>
                  <a:prstGeom prst="rect">
                    <a:avLst/>
                  </a:prstGeom>
                </p:spPr>
              </p:pic>
              <p:pic>
                <p:nvPicPr>
                  <p:cNvPr id="44" name="Imagem 43" descr="Desenho de rosto de pessoa&#10;&#10;Descrição gerada automaticamente com confiança baixa">
                    <a:extLst>
                      <a:ext uri="{FF2B5EF4-FFF2-40B4-BE49-F238E27FC236}">
                        <a16:creationId xmlns:a16="http://schemas.microsoft.com/office/drawing/2014/main" id="{22E50C06-4EF9-2351-7CF0-2EFA961EE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803" y="5139034"/>
                    <a:ext cx="416305" cy="336011"/>
                  </a:xfrm>
                  <a:prstGeom prst="rect">
                    <a:avLst/>
                  </a:prstGeom>
                </p:spPr>
              </p:pic>
              <p:pic>
                <p:nvPicPr>
                  <p:cNvPr id="45" name="Imagem 44" descr="Desenho de rosto de pessoa&#10;&#10;Descrição gerada automaticamente com confiança baixa">
                    <a:extLst>
                      <a:ext uri="{FF2B5EF4-FFF2-40B4-BE49-F238E27FC236}">
                        <a16:creationId xmlns:a16="http://schemas.microsoft.com/office/drawing/2014/main" id="{D2936E1C-69A1-342C-D95A-5409AA372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173" y="2799393"/>
                    <a:ext cx="416305" cy="336011"/>
                  </a:xfrm>
                  <a:prstGeom prst="rect">
                    <a:avLst/>
                  </a:prstGeom>
                </p:spPr>
              </p:pic>
              <p:pic>
                <p:nvPicPr>
                  <p:cNvPr id="46" name="Imagem 45" descr="Desenho de rosto de pessoa&#10;&#10;Descrição gerada automaticamente com confiança baixa">
                    <a:extLst>
                      <a:ext uri="{FF2B5EF4-FFF2-40B4-BE49-F238E27FC236}">
                        <a16:creationId xmlns:a16="http://schemas.microsoft.com/office/drawing/2014/main" id="{470F4298-BA52-4591-2722-88AA118CB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404" y="3308522"/>
                    <a:ext cx="416305" cy="336011"/>
                  </a:xfrm>
                  <a:prstGeom prst="rect">
                    <a:avLst/>
                  </a:prstGeom>
                </p:spPr>
              </p:pic>
              <p:pic>
                <p:nvPicPr>
                  <p:cNvPr id="47" name="Imagem 46" descr="Desenho de rosto de pessoa&#10;&#10;Descrição gerada automaticamente com confiança baixa">
                    <a:extLst>
                      <a:ext uri="{FF2B5EF4-FFF2-40B4-BE49-F238E27FC236}">
                        <a16:creationId xmlns:a16="http://schemas.microsoft.com/office/drawing/2014/main" id="{AB70B23B-B958-1029-0874-19ECBE861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478" y="4529796"/>
                    <a:ext cx="416305" cy="336011"/>
                  </a:xfrm>
                  <a:prstGeom prst="rect">
                    <a:avLst/>
                  </a:prstGeom>
                </p:spPr>
              </p:pic>
              <p:pic>
                <p:nvPicPr>
                  <p:cNvPr id="48" name="Imagem 47" descr="Desenho de rosto de pessoa&#10;&#10;Descrição gerada automaticamente com confiança baixa">
                    <a:extLst>
                      <a:ext uri="{FF2B5EF4-FFF2-40B4-BE49-F238E27FC236}">
                        <a16:creationId xmlns:a16="http://schemas.microsoft.com/office/drawing/2014/main" id="{4FA1690D-B78E-DC27-37F3-8C7E3CE854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351" y="5139034"/>
                    <a:ext cx="416305" cy="336011"/>
                  </a:xfrm>
                  <a:prstGeom prst="rect">
                    <a:avLst/>
                  </a:prstGeom>
                </p:spPr>
              </p:pic>
              <p:pic>
                <p:nvPicPr>
                  <p:cNvPr id="49" name="Imagem 48" descr="Desenho de rosto de pessoa&#10;&#10;Descrição gerada automaticamente com confiança baixa">
                    <a:extLst>
                      <a:ext uri="{FF2B5EF4-FFF2-40B4-BE49-F238E27FC236}">
                        <a16:creationId xmlns:a16="http://schemas.microsoft.com/office/drawing/2014/main" id="{1BF15DE3-9EB3-0E29-EC14-AB60EEA32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393" y="1992123"/>
                    <a:ext cx="416305" cy="376810"/>
                  </a:xfrm>
                  <a:prstGeom prst="rect">
                    <a:avLst/>
                  </a:prstGeom>
                </p:spPr>
              </p:pic>
              <p:pic>
                <p:nvPicPr>
                  <p:cNvPr id="50" name="Imagem 49" descr="Desenho de rosto de pessoa&#10;&#10;Descrição gerada automaticamente com confiança baixa">
                    <a:extLst>
                      <a:ext uri="{FF2B5EF4-FFF2-40B4-BE49-F238E27FC236}">
                        <a16:creationId xmlns:a16="http://schemas.microsoft.com/office/drawing/2014/main" id="{2CB1AADB-B409-9B46-D062-04ABDBBAF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027" y="2240747"/>
                    <a:ext cx="416305" cy="376810"/>
                  </a:xfrm>
                  <a:prstGeom prst="rect">
                    <a:avLst/>
                  </a:prstGeom>
                </p:spPr>
              </p:pic>
              <p:pic>
                <p:nvPicPr>
                  <p:cNvPr id="51" name="Imagem 50" descr="Desenho de rosto de pessoa&#10;&#10;Descrição gerada automaticamente com confiança baixa">
                    <a:extLst>
                      <a:ext uri="{FF2B5EF4-FFF2-40B4-BE49-F238E27FC236}">
                        <a16:creationId xmlns:a16="http://schemas.microsoft.com/office/drawing/2014/main" id="{0DB79A17-FCF9-B80A-3B80-F2DF73B67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692" y="2604474"/>
                    <a:ext cx="416305" cy="336011"/>
                  </a:xfrm>
                  <a:prstGeom prst="rect">
                    <a:avLst/>
                  </a:prstGeom>
                </p:spPr>
              </p:pic>
              <p:pic>
                <p:nvPicPr>
                  <p:cNvPr id="52" name="Imagem 51" descr="Desenho de rosto de pessoa&#10;&#10;Descrição gerada automaticamente com confiança baixa">
                    <a:extLst>
                      <a:ext uri="{FF2B5EF4-FFF2-40B4-BE49-F238E27FC236}">
                        <a16:creationId xmlns:a16="http://schemas.microsoft.com/office/drawing/2014/main" id="{028FFF20-64F1-C6CB-4A3C-0ECF63CB4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682" y="2990887"/>
                    <a:ext cx="416305" cy="374288"/>
                  </a:xfrm>
                  <a:prstGeom prst="rect">
                    <a:avLst/>
                  </a:prstGeom>
                </p:spPr>
              </p:pic>
              <p:pic>
                <p:nvPicPr>
                  <p:cNvPr id="53" name="Imagem 52" descr="Desenho de rosto de pessoa&#10;&#10;Descrição gerada automaticamente com confiança baixa">
                    <a:extLst>
                      <a:ext uri="{FF2B5EF4-FFF2-40B4-BE49-F238E27FC236}">
                        <a16:creationId xmlns:a16="http://schemas.microsoft.com/office/drawing/2014/main" id="{EAB419BA-A268-3592-6178-880EDA1EB8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3418" y="3507645"/>
                    <a:ext cx="416305" cy="374288"/>
                  </a:xfrm>
                  <a:prstGeom prst="rect">
                    <a:avLst/>
                  </a:prstGeom>
                </p:spPr>
              </p:pic>
              <p:pic>
                <p:nvPicPr>
                  <p:cNvPr id="54" name="Imagem 53" descr="Desenho de rosto de pessoa&#10;&#10;Descrição gerada automaticamente com confiança baixa">
                    <a:extLst>
                      <a:ext uri="{FF2B5EF4-FFF2-40B4-BE49-F238E27FC236}">
                        <a16:creationId xmlns:a16="http://schemas.microsoft.com/office/drawing/2014/main" id="{F665A9E0-70EF-2376-1C1C-8142081E5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5799" y="3969232"/>
                    <a:ext cx="416305" cy="374288"/>
                  </a:xfrm>
                  <a:prstGeom prst="rect">
                    <a:avLst/>
                  </a:prstGeom>
                </p:spPr>
              </p:pic>
              <p:pic>
                <p:nvPicPr>
                  <p:cNvPr id="55" name="Imagem 54" descr="Desenho de rosto de pessoa&#10;&#10;Descrição gerada automaticamente com confiança baixa">
                    <a:extLst>
                      <a:ext uri="{FF2B5EF4-FFF2-40B4-BE49-F238E27FC236}">
                        <a16:creationId xmlns:a16="http://schemas.microsoft.com/office/drawing/2014/main" id="{6CCA51D8-C630-7110-A14E-1F00F16E8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265" y="4430819"/>
                    <a:ext cx="416305" cy="374288"/>
                  </a:xfrm>
                  <a:prstGeom prst="rect">
                    <a:avLst/>
                  </a:prstGeom>
                </p:spPr>
              </p:pic>
              <p:pic>
                <p:nvPicPr>
                  <p:cNvPr id="56" name="Imagem 55" descr="Desenho de rosto de pessoa&#10;&#10;Descrição gerada automaticamente com confiança baixa">
                    <a:extLst>
                      <a:ext uri="{FF2B5EF4-FFF2-40B4-BE49-F238E27FC236}">
                        <a16:creationId xmlns:a16="http://schemas.microsoft.com/office/drawing/2014/main" id="{8423A20A-10E0-5741-BE6E-440ED286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421" y="6043568"/>
                    <a:ext cx="416305" cy="374288"/>
                  </a:xfrm>
                  <a:prstGeom prst="rect">
                    <a:avLst/>
                  </a:prstGeom>
                </p:spPr>
              </p:pic>
              <p:pic>
                <p:nvPicPr>
                  <p:cNvPr id="57" name="Imagem 56" descr="Desenho de rosto de pessoa&#10;&#10;Descrição gerada automaticamente com confiança baixa">
                    <a:extLst>
                      <a:ext uri="{FF2B5EF4-FFF2-40B4-BE49-F238E27FC236}">
                        <a16:creationId xmlns:a16="http://schemas.microsoft.com/office/drawing/2014/main" id="{574AD8EA-6444-245B-50A5-26EC967D4F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494" y="5993166"/>
                    <a:ext cx="416305" cy="374288"/>
                  </a:xfrm>
                  <a:prstGeom prst="rect">
                    <a:avLst/>
                  </a:prstGeom>
                </p:spPr>
              </p:pic>
              <p:pic>
                <p:nvPicPr>
                  <p:cNvPr id="58" name="Imagem 57" descr="Desenho de rosto de pessoa&#10;&#10;Descrição gerada automaticamente com confiança baixa">
                    <a:extLst>
                      <a:ext uri="{FF2B5EF4-FFF2-40B4-BE49-F238E27FC236}">
                        <a16:creationId xmlns:a16="http://schemas.microsoft.com/office/drawing/2014/main" id="{A2DEE185-2D8C-753E-F2EF-965F3B07A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7974" y="5856424"/>
                    <a:ext cx="416305" cy="374288"/>
                  </a:xfrm>
                  <a:prstGeom prst="rect">
                    <a:avLst/>
                  </a:prstGeom>
                </p:spPr>
              </p:pic>
              <p:pic>
                <p:nvPicPr>
                  <p:cNvPr id="59" name="Imagem 58" descr="Desenho de rosto de pessoa&#10;&#10;Descrição gerada automaticamente com confiança baixa">
                    <a:extLst>
                      <a:ext uri="{FF2B5EF4-FFF2-40B4-BE49-F238E27FC236}">
                        <a16:creationId xmlns:a16="http://schemas.microsoft.com/office/drawing/2014/main" id="{91893223-9A13-BFDB-FDCE-4FBB9703B1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884" y="5690265"/>
                    <a:ext cx="416305" cy="374288"/>
                  </a:xfrm>
                  <a:prstGeom prst="rect">
                    <a:avLst/>
                  </a:prstGeom>
                </p:spPr>
              </p:pic>
              <p:pic>
                <p:nvPicPr>
                  <p:cNvPr id="60" name="Imagem 59" descr="Desenho de rosto de pessoa&#10;&#10;Descrição gerada automaticamente com confiança baixa">
                    <a:extLst>
                      <a:ext uri="{FF2B5EF4-FFF2-40B4-BE49-F238E27FC236}">
                        <a16:creationId xmlns:a16="http://schemas.microsoft.com/office/drawing/2014/main" id="{17247F3B-40E4-3176-A8DD-CD5127F6E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887" y="5458643"/>
                    <a:ext cx="416305" cy="374288"/>
                  </a:xfrm>
                  <a:prstGeom prst="rect">
                    <a:avLst/>
                  </a:prstGeom>
                </p:spPr>
              </p:pic>
              <p:pic>
                <p:nvPicPr>
                  <p:cNvPr id="61" name="Imagem 60" descr="Desenho de rosto de pessoa&#10;&#10;Descrição gerada automaticamente com confiança baixa">
                    <a:extLst>
                      <a:ext uri="{FF2B5EF4-FFF2-40B4-BE49-F238E27FC236}">
                        <a16:creationId xmlns:a16="http://schemas.microsoft.com/office/drawing/2014/main" id="{FB735E00-4A61-3EAD-8FE1-1F7EFE48D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9494" y="5125850"/>
                    <a:ext cx="416305" cy="374288"/>
                  </a:xfrm>
                  <a:prstGeom prst="rect">
                    <a:avLst/>
                  </a:prstGeom>
                </p:spPr>
              </p:pic>
              <p:pic>
                <p:nvPicPr>
                  <p:cNvPr id="62" name="Imagem 61" descr="Desenho de rosto de pessoa&#10;&#10;Descrição gerada automaticamente com confiança baixa">
                    <a:extLst>
                      <a:ext uri="{FF2B5EF4-FFF2-40B4-BE49-F238E27FC236}">
                        <a16:creationId xmlns:a16="http://schemas.microsoft.com/office/drawing/2014/main" id="{32519C57-1A43-1D3F-3FBC-720DE91D8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881" y="4779798"/>
                    <a:ext cx="416305" cy="374288"/>
                  </a:xfrm>
                  <a:prstGeom prst="rect">
                    <a:avLst/>
                  </a:prstGeom>
                </p:spPr>
              </p:pic>
            </p:grpSp>
          </p:grpSp>
          <p:pic>
            <p:nvPicPr>
              <p:cNvPr id="2" name="Imagem 1">
                <a:extLst>
                  <a:ext uri="{FF2B5EF4-FFF2-40B4-BE49-F238E27FC236}">
                    <a16:creationId xmlns:a16="http://schemas.microsoft.com/office/drawing/2014/main" id="{505EAC93-B36D-9B0A-3D8E-C5B26B0B7058}"/>
                  </a:ext>
                </a:extLst>
              </p:cNvPr>
              <p:cNvPicPr>
                <a:picLocks noChangeAspect="1"/>
              </p:cNvPicPr>
              <p:nvPr/>
            </p:nvPicPr>
            <p:blipFill>
              <a:blip r:embed="rId7"/>
              <a:stretch>
                <a:fillRect/>
              </a:stretch>
            </p:blipFill>
            <p:spPr>
              <a:xfrm>
                <a:off x="4435392" y="1285863"/>
                <a:ext cx="124933" cy="124933"/>
              </a:xfrm>
              <a:prstGeom prst="rect">
                <a:avLst/>
              </a:prstGeom>
            </p:spPr>
          </p:pic>
        </p:grpSp>
        <p:sp>
          <p:nvSpPr>
            <p:cNvPr id="63" name="Retângulo 62">
              <a:extLst>
                <a:ext uri="{FF2B5EF4-FFF2-40B4-BE49-F238E27FC236}">
                  <a16:creationId xmlns:a16="http://schemas.microsoft.com/office/drawing/2014/main" id="{AF58C36D-A467-C5AD-298B-112D40EC6D12}"/>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2CE8E87F-A28D-2C40-B54A-662009079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Vídeo 12 Décima Segunda Dimensão">
            <a:hlinkClick r:id="" action="ppaction://media"/>
            <a:extLst>
              <a:ext uri="{FF2B5EF4-FFF2-40B4-BE49-F238E27FC236}">
                <a16:creationId xmlns:a16="http://schemas.microsoft.com/office/drawing/2014/main" id="{A2AC3F8C-E16B-7C20-F138-BBC471A864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106" y="6341953"/>
            <a:ext cx="615636" cy="615636"/>
          </a:xfrm>
          <a:prstGeom prst="rect">
            <a:avLst/>
          </a:prstGeom>
        </p:spPr>
      </p:pic>
      <p:pic>
        <p:nvPicPr>
          <p:cNvPr id="7" name="Imagem 6" descr="Texto&#10;&#10;Descrição gerada automaticamente">
            <a:extLst>
              <a:ext uri="{FF2B5EF4-FFF2-40B4-BE49-F238E27FC236}">
                <a16:creationId xmlns:a16="http://schemas.microsoft.com/office/drawing/2014/main" id="{946AFF71-4FC6-B0E2-05AC-B39801049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61556"/>
            <a:ext cx="963487" cy="596444"/>
          </a:xfrm>
          <a:prstGeom prst="rect">
            <a:avLst/>
          </a:prstGeom>
        </p:spPr>
      </p:pic>
    </p:spTree>
    <p:extLst>
      <p:ext uri="{BB962C8B-B14F-4D97-AF65-F5344CB8AC3E}">
        <p14:creationId xmlns:p14="http://schemas.microsoft.com/office/powerpoint/2010/main" val="119570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0028A-8DEC-04FB-227F-FEE49AB46743}"/>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7578F889-53C4-0DBD-A0DF-5A47AD1C96D3}"/>
              </a:ext>
            </a:extLst>
          </p:cNvPr>
          <p:cNvSpPr/>
          <p:nvPr/>
        </p:nvSpPr>
        <p:spPr>
          <a:xfrm>
            <a:off x="717804"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01B4363D-13E7-E02E-7FF4-6974E3481492}"/>
              </a:ext>
            </a:extLst>
          </p:cNvPr>
          <p:cNvSpPr txBox="1"/>
          <p:nvPr/>
        </p:nvSpPr>
        <p:spPr>
          <a:xfrm>
            <a:off x="1309386" y="1088136"/>
            <a:ext cx="6446520" cy="4524315"/>
          </a:xfrm>
          <a:prstGeom prst="rect">
            <a:avLst/>
          </a:prstGeom>
          <a:noFill/>
        </p:spPr>
        <p:txBody>
          <a:bodyPr wrap="square" rtlCol="0">
            <a:spAutoFit/>
          </a:bodyPr>
          <a:lstStyle/>
          <a:p>
            <a:pPr algn="just"/>
            <a:r>
              <a:rPr lang="pt-BR" dirty="0"/>
              <a:t>das almas divinas, vocês são de Deus! "Você está neste mundo, mas não é deste mundo." Quando você pensa que ser humano não é suficiente, é devido aos programas de supressão que se herda ao nascer, sendo controlado por aqueles que sabem o que os humanos realmente são. Muitos humanos diariamente diziam algo como: Não, eu não quero mais estar aqui! Etc. Eu sou esse ser da família Star ou aquela raça, etc.</a:t>
            </a:r>
          </a:p>
          <a:p>
            <a:pPr algn="just"/>
            <a:r>
              <a:rPr lang="pt-BR" dirty="0"/>
              <a:t>A humanidade está passando pelo processo de despertar Divino e consciência de unidade neste momento de ascensão. Juntos, é assim que todos alcançarão o despertar da massa crítica para ascender e alcançar uma frequência vibracional mais alta da Consciência ÚNICA. Libertar a tribo humana coletiva em UM de amor unifica o planeta Terra. Ler e aprender sobre outros nacionais de outros planetas do cosmos parece fascinante, até magnífico. No final do dia, quando você considera que ser humano encarnado na Terra, cada um possui</a:t>
            </a:r>
          </a:p>
        </p:txBody>
      </p:sp>
      <p:grpSp>
        <p:nvGrpSpPr>
          <p:cNvPr id="4" name="Agrupar 3">
            <a:extLst>
              <a:ext uri="{FF2B5EF4-FFF2-40B4-BE49-F238E27FC236}">
                <a16:creationId xmlns:a16="http://schemas.microsoft.com/office/drawing/2014/main" id="{96D10595-4A6B-D8C3-BB2B-6ECD65C0C097}"/>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27F3486C-98E9-F567-E8DA-1BF6C67172F0}"/>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4767F32C-AD71-3B06-D792-D7BD7A9BD506}"/>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77028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2BA9-044E-EC86-4B5C-5C17565E6DC3}"/>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0B655097-0A11-BF67-8DDB-505545C4EF48}"/>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BCD1F42D-6E86-D3A0-F7D1-0A17590357B8}"/>
              </a:ext>
            </a:extLst>
          </p:cNvPr>
          <p:cNvSpPr txBox="1"/>
          <p:nvPr/>
        </p:nvSpPr>
        <p:spPr>
          <a:xfrm>
            <a:off x="1289304" y="1190785"/>
            <a:ext cx="6446520" cy="4247317"/>
          </a:xfrm>
          <a:prstGeom prst="rect">
            <a:avLst/>
          </a:prstGeom>
          <a:noFill/>
        </p:spPr>
        <p:txBody>
          <a:bodyPr wrap="square" rtlCol="0">
            <a:spAutoFit/>
          </a:bodyPr>
          <a:lstStyle/>
          <a:p>
            <a:pPr algn="just"/>
            <a:r>
              <a:rPr lang="pt-BR" dirty="0"/>
              <a:t>o projeto mais Divino que contém partes da essência de muitos seres estelares. TODOS nós somos uma grande FAMÍLIA DE ESTRELAS. É por isso que a humanidade é uma mercadoria preciosa vendida para o lance mais alto do ser escuro, porque o DNA Humano carrega o projeto divino do UM para a eternidade.</a:t>
            </a:r>
          </a:p>
          <a:p>
            <a:pPr algn="just"/>
            <a:r>
              <a:rPr lang="pt-BR" dirty="0"/>
              <a:t>Entenda que a pessoa já faz parte deles, assim como eles são parte de nós. É a percepção e o estado de Consciência de cada um para lembrar, porque ele já está dormindo há muito tempo como condição para estar aqui na Terra desde o dia em que você chegou; portanto, muitos ainda estão dormindo. A maneira mais fácil de começar a subir é primeiro fazendo contato, descubra como.</a:t>
            </a:r>
          </a:p>
          <a:p>
            <a:pPr algn="just"/>
            <a:r>
              <a:rPr lang="pt-BR" dirty="0"/>
              <a:t>Não se pode lembrar quem e por que Alguém está aqui. Em vez disso, entendam que vocês são um ser senciente DIVINO, a expressão mais divina do espelho, a presença do UM</a:t>
            </a:r>
          </a:p>
        </p:txBody>
      </p:sp>
      <p:grpSp>
        <p:nvGrpSpPr>
          <p:cNvPr id="4" name="Agrupar 3">
            <a:extLst>
              <a:ext uri="{FF2B5EF4-FFF2-40B4-BE49-F238E27FC236}">
                <a16:creationId xmlns:a16="http://schemas.microsoft.com/office/drawing/2014/main" id="{D3F01496-57B3-C455-15AE-AAC5069DA905}"/>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E9C28698-C939-A299-17D5-5A4F2AC31AC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C3155D0B-81B4-E35B-9B68-9AF75AF7205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04479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8D92D-EC56-2F5A-B313-05223CEE344B}"/>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F470DDD9-5053-27DA-C00A-B876326B7011}"/>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DF98C5F6-2CE2-54EE-6C47-D3F272F374E0}"/>
              </a:ext>
            </a:extLst>
          </p:cNvPr>
          <p:cNvSpPr txBox="1"/>
          <p:nvPr/>
        </p:nvSpPr>
        <p:spPr>
          <a:xfrm>
            <a:off x="1289304" y="1028343"/>
            <a:ext cx="6446520" cy="4801314"/>
          </a:xfrm>
          <a:prstGeom prst="rect">
            <a:avLst/>
          </a:prstGeom>
          <a:noFill/>
        </p:spPr>
        <p:txBody>
          <a:bodyPr wrap="square" rtlCol="0">
            <a:spAutoFit/>
          </a:bodyPr>
          <a:lstStyle/>
          <a:p>
            <a:pPr algn="just"/>
            <a:r>
              <a:rPr lang="pt-BR" dirty="0"/>
              <a:t>encarnado na Terra. O processo de aceitar a luz da fonte está disponível para todos se lembrarem. Infelizmente, muitos nem sabem nada sobre isso. Quando alguém se separa continuamente, não fazendo nada pelos outros, reclamando e muito mais, esse processo apenas cria mais programas 3D que muitos escolhem por meio de seu livre arbítrio para renunciar à sua liberdade para aqueles que estão no controle.</a:t>
            </a:r>
          </a:p>
          <a:p>
            <a:pPr algn="just"/>
            <a:r>
              <a:rPr lang="pt-BR" dirty="0"/>
              <a:t>Pense em si mesmo como o mais belo ser Divino encarnado na Terra porque você é; quando vocês se dão crédito por estarem aqui neste momento da Ascensão, é o momento mais magnífico para fazer parte de um novo capítulo na história humana, e vocês fazem parte dele. Assuma o controle e torne-se parte da consciência coletiva humana desperta. Sejam os representantes poderosos e soberanos de uma nova raça de humanos despertos, honrem sua visita na Terra, bem como a Divina Mãe Terra “Aria". Por favor, não confunda, fique triste ou deprimido com os seres magníficos fora da Terra porque você</a:t>
            </a:r>
          </a:p>
        </p:txBody>
      </p:sp>
      <p:grpSp>
        <p:nvGrpSpPr>
          <p:cNvPr id="4" name="Agrupar 3">
            <a:extLst>
              <a:ext uri="{FF2B5EF4-FFF2-40B4-BE49-F238E27FC236}">
                <a16:creationId xmlns:a16="http://schemas.microsoft.com/office/drawing/2014/main" id="{680EDE0C-9281-8558-18F7-9841FDF5C093}"/>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C3D3FB41-5F72-7F8B-0E1F-C847D10CCC04}"/>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B0E3C27E-B0E3-26C5-C9D0-483242DAB432}"/>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96505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FCE1A-8BD2-7BE0-91D5-8C8D5CE62F3D}"/>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39C6767-33FF-A5DA-5991-F8D8A97B27F3}"/>
              </a:ext>
            </a:extLst>
          </p:cNvPr>
          <p:cNvSpPr/>
          <p:nvPr/>
        </p:nvSpPr>
        <p:spPr>
          <a:xfrm>
            <a:off x="717804"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EDB41065-ADE6-6873-4607-566493472493}"/>
              </a:ext>
            </a:extLst>
          </p:cNvPr>
          <p:cNvSpPr txBox="1"/>
          <p:nvPr/>
        </p:nvSpPr>
        <p:spPr>
          <a:xfrm>
            <a:off x="1280160" y="1028343"/>
            <a:ext cx="6446520" cy="4801314"/>
          </a:xfrm>
          <a:prstGeom prst="rect">
            <a:avLst/>
          </a:prstGeom>
          <a:noFill/>
        </p:spPr>
        <p:txBody>
          <a:bodyPr wrap="square" rtlCol="0">
            <a:spAutoFit/>
          </a:bodyPr>
          <a:lstStyle/>
          <a:p>
            <a:pPr algn="just"/>
            <a:r>
              <a:rPr lang="pt-BR" dirty="0"/>
              <a:t>também faz parte de sua Consciência. Como você pode ver ser contatado por eles quando sua ressonância de frequência está sempre nos programas 3D de baixa densidade? Você tem que se tornar um verdadeiro guerreiro da luz e elevar sua própria frequência para que eles possam ajudá-lo quando você pedir. Use o coração Único que todos vocês têm; quando alguém se abre para a Consciência Divina do UM interior, compreenderá que não há nada fora do UM que possa fazer, sentir ou ser magnífico. O ser Divino do UM está sempre em você, esperando que você desperte e se lembre. Acorde, meu amor!</a:t>
            </a:r>
          </a:p>
          <a:p>
            <a:pPr algn="just"/>
            <a:r>
              <a:rPr lang="pt-BR" dirty="0"/>
              <a:t>Amor Divino, ofereço-me a ti, vem a mim e usa a minha voz para que as minhas palavras preencham outros corações com o teu AMOR. O Amor traz conforto, paz cósmica e </a:t>
            </a:r>
            <a:r>
              <a:rPr lang="pt-BR" dirty="0" err="1"/>
              <a:t>multiUNIversal</a:t>
            </a:r>
            <a:r>
              <a:rPr lang="pt-BR" dirty="0"/>
              <a:t>, especialmente deixe o Amor entrar no coração dos seres escuros porque eles são parte do todo e da consciência do Amor ÚNICO; eles simplesmente esqueceram o caminho para amar e viver para a eternidade como nós.</a:t>
            </a:r>
          </a:p>
        </p:txBody>
      </p:sp>
      <p:grpSp>
        <p:nvGrpSpPr>
          <p:cNvPr id="4" name="Agrupar 3">
            <a:extLst>
              <a:ext uri="{FF2B5EF4-FFF2-40B4-BE49-F238E27FC236}">
                <a16:creationId xmlns:a16="http://schemas.microsoft.com/office/drawing/2014/main" id="{297D4A71-BF16-A467-25E0-3F8ACD30FF67}"/>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ECC5B6FB-2886-DDB4-2B9A-24AD2F459F04}"/>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10BBF3AC-B909-07C8-3D56-DEFB93719DE6}"/>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83853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9AD30-DC89-FB10-A8CD-0E0AA8B5A0A9}"/>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95EB1724-5C68-30BC-C3AA-DB6408D81296}"/>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1E7EF227-977B-F61F-00E6-4EC3B4BC7847}"/>
              </a:ext>
            </a:extLst>
          </p:cNvPr>
          <p:cNvSpPr txBox="1"/>
          <p:nvPr/>
        </p:nvSpPr>
        <p:spPr>
          <a:xfrm>
            <a:off x="1289304" y="1161288"/>
            <a:ext cx="6446520" cy="4524315"/>
          </a:xfrm>
          <a:prstGeom prst="rect">
            <a:avLst/>
          </a:prstGeom>
          <a:noFill/>
        </p:spPr>
        <p:txBody>
          <a:bodyPr wrap="square" rtlCol="0">
            <a:spAutoFit/>
          </a:bodyPr>
          <a:lstStyle/>
          <a:p>
            <a:pPr algn="just"/>
            <a:r>
              <a:rPr lang="pt-BR" dirty="0"/>
              <a:t>O Amor incondicional a todos é uma nova maneira de viver no Amor nas profundezas da frequência vibracional mais alta do Amor, o Um que existe na versão pentadimensional do UM que está pronto para falar sua língua. O Amor é a tua linguagem não feita por palavras, mentes, dialetos, mas uma frequência vibracional incondicional para mudar as realidades, uma vez que se compreenda a sua essência divina de AMOR. </a:t>
            </a:r>
          </a:p>
          <a:p>
            <a:pPr algn="just"/>
            <a:r>
              <a:rPr lang="pt-BR" dirty="0"/>
              <a:t>Dos reinos quânticos e universos acima dos universos, você, sua vibração de frequência Love Hertz, é a emanação mais poderosa do UM que possui um coração – transcendendo o tempo e o espaço para se comunicar com todos os seres dentro e fora de nossa Ária da Mãe Divina, a Nova Terra. </a:t>
            </a:r>
          </a:p>
          <a:p>
            <a:pPr algn="just"/>
            <a:r>
              <a:rPr lang="pt-BR" dirty="0"/>
              <a:t>Quando alguém usa seus olhos de Amor, pode ver e se tornar compassivo com todas as suas criações de frequência de luz e vibração de Amor. No fundo, até a raiva do Amor de Alguém existe. Onde quer que eu me encontre, não haverá diferença, </a:t>
            </a:r>
          </a:p>
        </p:txBody>
      </p:sp>
      <p:grpSp>
        <p:nvGrpSpPr>
          <p:cNvPr id="4" name="Agrupar 3">
            <a:extLst>
              <a:ext uri="{FF2B5EF4-FFF2-40B4-BE49-F238E27FC236}">
                <a16:creationId xmlns:a16="http://schemas.microsoft.com/office/drawing/2014/main" id="{76A01A93-F8EA-AE80-FE18-8855EE00F62F}"/>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983B1931-2B0A-6645-C50D-A8D7CAC2224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D239D0B2-0A1A-2816-8405-4CEE0F1674F4}"/>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0052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D4D11-74B0-F0AC-1F14-9CE2B3C8F073}"/>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7BED375-C63E-67A7-EC37-88120A7BA6FE}"/>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56F41B55-B608-34AE-09A6-39EFB9959A87}"/>
              </a:ext>
            </a:extLst>
          </p:cNvPr>
          <p:cNvSpPr txBox="1"/>
          <p:nvPr/>
        </p:nvSpPr>
        <p:spPr>
          <a:xfrm>
            <a:off x="1289304" y="1161288"/>
            <a:ext cx="6446520" cy="4524315"/>
          </a:xfrm>
          <a:prstGeom prst="rect">
            <a:avLst/>
          </a:prstGeom>
          <a:noFill/>
        </p:spPr>
        <p:txBody>
          <a:bodyPr wrap="square" rtlCol="0">
            <a:spAutoFit/>
          </a:bodyPr>
          <a:lstStyle/>
          <a:p>
            <a:pPr algn="just"/>
            <a:r>
              <a:rPr lang="pt-BR" dirty="0"/>
              <a:t>porque eu conheço o Amor e sempre sou puro e onipotente AMOR que transcende o tempo e o espaço, qualquer realidade paralela dentro das probabilidades de que, quando alguém viaja para o agora em seu poderoso vaso de AMOR, é capaz de ir ao infinito para trás e para frente, tornando-se um novo veículo para trazer muitos para os reinos eternos do AMOR.</a:t>
            </a:r>
          </a:p>
          <a:p>
            <a:pPr algn="just"/>
            <a:r>
              <a:rPr lang="pt-BR" dirty="0"/>
              <a:t>Use uma frequência cardíaca, a poderosa ferramenta que lhe foi concedida desde o dia em que se experimenta esta mente e corpo. Hoje, deixem que Um compartilhe sua frequência de Amor incondicional em todos os lugares, para tudo e todos, para todos os seres sencientes – o desejo de se comunicar com sua verdadeira linguagem do Multiverso. Eu sou uma unidade divina consciente de Amor e Unidade. Eu sou uma sabedoria e amor, do UM coração de todos dentro do meu coração. </a:t>
            </a:r>
          </a:p>
          <a:p>
            <a:pPr algn="just"/>
            <a:r>
              <a:rPr lang="pt-BR" dirty="0"/>
              <a:t>Eu sou você; portanto, tudo ao meu redor é e o Amor sempre será. ♥</a:t>
            </a:r>
          </a:p>
        </p:txBody>
      </p:sp>
      <p:grpSp>
        <p:nvGrpSpPr>
          <p:cNvPr id="4" name="Agrupar 3">
            <a:extLst>
              <a:ext uri="{FF2B5EF4-FFF2-40B4-BE49-F238E27FC236}">
                <a16:creationId xmlns:a16="http://schemas.microsoft.com/office/drawing/2014/main" id="{2FFCA09A-54DF-9953-D0C7-8ECB29EF195A}"/>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7186DB1F-674F-AE2A-1E7E-69A42389654E}"/>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C5E9C128-26F8-993C-459A-F8FFC96349B5}"/>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585506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93F3E-D5D4-A2DF-D3F7-7DC477585BF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33004C4-4DCA-F8D2-75B6-B0EBEA2FFC4B}"/>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20DD6B71-D97D-AF99-F502-C45DE588B0B6}"/>
              </a:ext>
            </a:extLst>
          </p:cNvPr>
          <p:cNvSpPr txBox="1"/>
          <p:nvPr/>
        </p:nvSpPr>
        <p:spPr>
          <a:xfrm>
            <a:off x="1289304" y="1036025"/>
            <a:ext cx="6446520" cy="5016758"/>
          </a:xfrm>
          <a:prstGeom prst="rect">
            <a:avLst/>
          </a:prstGeom>
          <a:noFill/>
        </p:spPr>
        <p:txBody>
          <a:bodyPr wrap="square" rtlCol="0">
            <a:spAutoFit/>
          </a:bodyPr>
          <a:lstStyle/>
          <a:p>
            <a:pPr algn="just"/>
            <a:r>
              <a:rPr lang="pt-BR" dirty="0"/>
              <a:t>A frequência do Amor incondicional faz com que o mundo se mova em torno do seu Amor, desde os menores seres como as abelhas até o maior País de Gales. Amor da Mãe Divina Aria Nova Terra compartilhe com todos. </a:t>
            </a:r>
          </a:p>
          <a:p>
            <a:pPr algn="just"/>
            <a:r>
              <a:rPr lang="pt-BR" dirty="0"/>
              <a:t>Para todos, a pessoa está criando hoje, boa ou má, para a liberdade da alma e a poderosa autoexpressão, do ser soberano da alma que escolhe ser. A liberdade do Amor pode mover montanhas e transmutar tudo em bem-aventurança, percepção da realidade. Porque o Amor é tudo o que se tem que usar para ver um novo mundo através de seus próprios olhos de AMOR, AMOR, AMOR. Amor à Ária da Nova Terra, a ÚNICA Mãe Divina, pelo Amor incondicional que vocês são. Eu me curvo a você, Amor Poderoso, e prometo minha gratidão e consciência multidimensional de Amor, especialmente pela liberdade de Amar todas as suas criações, liberdade de ser Um. Pelo Amor incondicional que vocês são. Eu te amo, amor! Eu sou você; você sou eu. Nós somos UM Amor! </a:t>
            </a:r>
            <a:r>
              <a:rPr lang="pt-BR" sz="1200" dirty="0"/>
              <a:t>(</a:t>
            </a:r>
            <a:r>
              <a:rPr lang="pt-BR" sz="1200" dirty="0">
                <a:hlinkClick r:id="rId2"/>
              </a:rPr>
              <a:t>https://www.bestdnaregenesis.com/single-post/divine-omnipotent-love</a:t>
            </a:r>
            <a:r>
              <a:rPr lang="pt-BR" sz="1200" dirty="0"/>
              <a:t> )</a:t>
            </a:r>
            <a:endParaRPr lang="pt-BR" dirty="0"/>
          </a:p>
        </p:txBody>
      </p:sp>
      <p:grpSp>
        <p:nvGrpSpPr>
          <p:cNvPr id="4" name="Agrupar 3">
            <a:extLst>
              <a:ext uri="{FF2B5EF4-FFF2-40B4-BE49-F238E27FC236}">
                <a16:creationId xmlns:a16="http://schemas.microsoft.com/office/drawing/2014/main" id="{C16D1613-8769-0BD0-6D68-5140898AF6F1}"/>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5EE643B3-93F1-9F25-3851-F07F0F4A4A5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8FB1BD62-DB42-24E9-C823-34AD1FDA5835}"/>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33415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E62C-3851-16C6-B41A-F826817F31C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6323B13-1678-9876-5A7E-9070696D5266}"/>
              </a:ext>
            </a:extLst>
          </p:cNvPr>
          <p:cNvSpPr/>
          <p:nvPr/>
        </p:nvSpPr>
        <p:spPr>
          <a:xfrm>
            <a:off x="717804" y="573645"/>
            <a:ext cx="7708392" cy="5742432"/>
          </a:xfrm>
          <a:prstGeom prst="rect">
            <a:avLst/>
          </a:prstGeom>
          <a:solidFill>
            <a:schemeClr val="bg1"/>
          </a:solidFill>
          <a:ln w="38100">
            <a:solidFill>
              <a:srgbClr val="E2B2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2" name="Agrupar 11">
            <a:extLst>
              <a:ext uri="{FF2B5EF4-FFF2-40B4-BE49-F238E27FC236}">
                <a16:creationId xmlns:a16="http://schemas.microsoft.com/office/drawing/2014/main" id="{11062531-9A09-5DCB-EF6C-0A06612F9BE0}"/>
              </a:ext>
            </a:extLst>
          </p:cNvPr>
          <p:cNvGrpSpPr/>
          <p:nvPr/>
        </p:nvGrpSpPr>
        <p:grpSpPr>
          <a:xfrm>
            <a:off x="1" y="0"/>
            <a:ext cx="9144000" cy="6858000"/>
            <a:chOff x="1" y="0"/>
            <a:chExt cx="9144000" cy="6858000"/>
          </a:xfrm>
        </p:grpSpPr>
        <p:pic>
          <p:nvPicPr>
            <p:cNvPr id="7" name="Imagem 6" descr="Menina com bolo de aniversário&#10;&#10;O conteúdo gerado por IA pode estar incorreto.">
              <a:extLst>
                <a:ext uri="{FF2B5EF4-FFF2-40B4-BE49-F238E27FC236}">
                  <a16:creationId xmlns:a16="http://schemas.microsoft.com/office/drawing/2014/main" id="{8B3FDD62-4A1E-DE7B-1156-FC5B989A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 y="573646"/>
              <a:ext cx="7644384" cy="5742432"/>
            </a:xfrm>
            <a:prstGeom prst="rect">
              <a:avLst/>
            </a:prstGeom>
            <a:ln>
              <a:solidFill>
                <a:srgbClr val="E2B25C"/>
              </a:solidFill>
            </a:ln>
          </p:spPr>
        </p:pic>
        <p:grpSp>
          <p:nvGrpSpPr>
            <p:cNvPr id="11" name="Agrupar 10">
              <a:extLst>
                <a:ext uri="{FF2B5EF4-FFF2-40B4-BE49-F238E27FC236}">
                  <a16:creationId xmlns:a16="http://schemas.microsoft.com/office/drawing/2014/main" id="{8B16FC03-2A0A-3D6D-A55D-BD24B7CDFDA6}"/>
                </a:ext>
              </a:extLst>
            </p:cNvPr>
            <p:cNvGrpSpPr/>
            <p:nvPr/>
          </p:nvGrpSpPr>
          <p:grpSpPr>
            <a:xfrm>
              <a:off x="1" y="0"/>
              <a:ext cx="9144000" cy="6858000"/>
              <a:chOff x="1" y="0"/>
              <a:chExt cx="9144000" cy="6858000"/>
            </a:xfrm>
          </p:grpSpPr>
          <p:sp>
            <p:nvSpPr>
              <p:cNvPr id="9" name="Retângulo 8">
                <a:extLst>
                  <a:ext uri="{FF2B5EF4-FFF2-40B4-BE49-F238E27FC236}">
                    <a16:creationId xmlns:a16="http://schemas.microsoft.com/office/drawing/2014/main" id="{DB6725B3-4781-0B5B-6199-D61DC297363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tângulo 9">
                <a:extLst>
                  <a:ext uri="{FF2B5EF4-FFF2-40B4-BE49-F238E27FC236}">
                    <a16:creationId xmlns:a16="http://schemas.microsoft.com/office/drawing/2014/main" id="{6FDA1177-48A3-DB8A-6DF3-C16782783B8B}"/>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208372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398C1A3-D7E9-409D-53B7-D34675503D24}"/>
              </a:ext>
            </a:extLst>
          </p:cNvPr>
          <p:cNvSpPr txBox="1"/>
          <p:nvPr/>
        </p:nvSpPr>
        <p:spPr>
          <a:xfrm>
            <a:off x="943897" y="1028343"/>
            <a:ext cx="7256206" cy="4801314"/>
          </a:xfrm>
          <a:prstGeom prst="rect">
            <a:avLst/>
          </a:prstGeom>
          <a:noFill/>
        </p:spPr>
        <p:txBody>
          <a:bodyPr wrap="square" rtlCol="0">
            <a:spAutoFit/>
          </a:bodyPr>
          <a:lstStyle/>
          <a:p>
            <a:pPr algn="just"/>
            <a:r>
              <a:rPr lang="pt-BR" dirty="0">
                <a:solidFill>
                  <a:schemeClr val="bg1"/>
                </a:solidFill>
              </a:rPr>
              <a:t>COMO É A VIDA DE ALGUÉM COM OS CHACRA</a:t>
            </a:r>
            <a:r>
              <a:rPr lang="pt-BR" sz="1800" b="1" dirty="0">
                <a:solidFill>
                  <a:schemeClr val="bg1"/>
                </a:solidFill>
                <a:latin typeface="Algerian" panose="04020705040A02060702" pitchFamily="82" charset="0"/>
              </a:rPr>
              <a:t> DA NUCA</a:t>
            </a:r>
            <a:r>
              <a:rPr lang="pt-BR" dirty="0">
                <a:solidFill>
                  <a:schemeClr val="bg1"/>
                </a:solidFill>
              </a:rPr>
              <a:t> BLOQUEADOS? A pessoa pode sentir:</a:t>
            </a:r>
          </a:p>
          <a:p>
            <a:pPr algn="just"/>
            <a:r>
              <a:rPr lang="pt-BR" dirty="0">
                <a:solidFill>
                  <a:schemeClr val="bg1"/>
                </a:solidFill>
              </a:rPr>
              <a:t>Dificuldade em ouvir a intuição ou guias espirituais.</a:t>
            </a:r>
          </a:p>
          <a:p>
            <a:pPr algn="just"/>
            <a:r>
              <a:rPr lang="pt-BR" dirty="0">
                <a:solidFill>
                  <a:schemeClr val="bg1"/>
                </a:solidFill>
              </a:rPr>
              <a:t>Sensação de estagnação espiritual ou de estar “desconectado”.</a:t>
            </a:r>
          </a:p>
          <a:p>
            <a:pPr algn="just"/>
            <a:r>
              <a:rPr lang="pt-BR" dirty="0">
                <a:solidFill>
                  <a:schemeClr val="bg1"/>
                </a:solidFill>
              </a:rPr>
              <a:t>Medo de se abrir para o desconhecido ou para dimensões sutis.</a:t>
            </a:r>
          </a:p>
          <a:p>
            <a:pPr algn="just"/>
            <a:r>
              <a:rPr lang="pt-BR" dirty="0">
                <a:solidFill>
                  <a:schemeClr val="bg1"/>
                </a:solidFill>
              </a:rPr>
              <a:t>Tensão física na nuca e ombros, dores de cabeça recorrentes.</a:t>
            </a:r>
          </a:p>
          <a:p>
            <a:pPr algn="just"/>
            <a:r>
              <a:rPr lang="pt-BR" dirty="0">
                <a:solidFill>
                  <a:schemeClr val="bg1"/>
                </a:solidFill>
              </a:rPr>
              <a:t>Resistência à entrega e à confiança no fluxo da vida.</a:t>
            </a:r>
          </a:p>
          <a:p>
            <a:pPr algn="just"/>
            <a:endParaRPr lang="pt-BR" dirty="0">
              <a:solidFill>
                <a:schemeClr val="bg1"/>
              </a:solidFill>
            </a:endParaRPr>
          </a:p>
          <a:p>
            <a:pPr algn="just"/>
            <a:endParaRPr lang="pt-BR" dirty="0">
              <a:solidFill>
                <a:schemeClr val="bg1"/>
              </a:solidFill>
            </a:endParaRPr>
          </a:p>
          <a:p>
            <a:pPr algn="just"/>
            <a:r>
              <a:rPr lang="pt-BR" dirty="0">
                <a:solidFill>
                  <a:schemeClr val="bg1"/>
                </a:solidFill>
              </a:rPr>
              <a:t>COMO É A VIDA DE ALGUÉM COM OS CHACRA DA NUCAEXCESSIVAMENTE ATIVADOS? Pode causar:</a:t>
            </a:r>
          </a:p>
          <a:p>
            <a:pPr algn="just"/>
            <a:r>
              <a:rPr lang="pt-BR" dirty="0">
                <a:solidFill>
                  <a:schemeClr val="bg1"/>
                </a:solidFill>
              </a:rPr>
              <a:t>Sensibilidade extrema a energias externas, levando à exaustão.</a:t>
            </a:r>
          </a:p>
          <a:p>
            <a:pPr algn="just"/>
            <a:r>
              <a:rPr lang="pt-BR" dirty="0">
                <a:solidFill>
                  <a:schemeClr val="bg1"/>
                </a:solidFill>
              </a:rPr>
              <a:t>Confusão entre intuição e imaginação.</a:t>
            </a:r>
          </a:p>
          <a:p>
            <a:pPr algn="just"/>
            <a:r>
              <a:rPr lang="pt-BR" dirty="0">
                <a:solidFill>
                  <a:schemeClr val="bg1"/>
                </a:solidFill>
              </a:rPr>
              <a:t>Tendência a absorver energias negativas ou densas do ambiente.</a:t>
            </a:r>
          </a:p>
          <a:p>
            <a:pPr algn="just"/>
            <a:r>
              <a:rPr lang="pt-BR" dirty="0">
                <a:solidFill>
                  <a:schemeClr val="bg1"/>
                </a:solidFill>
              </a:rPr>
              <a:t>Dificuldade de concentração, sensação de estar “fora do corpo”.</a:t>
            </a:r>
          </a:p>
          <a:p>
            <a:pPr algn="just"/>
            <a:r>
              <a:rPr lang="pt-BR" dirty="0">
                <a:solidFill>
                  <a:schemeClr val="bg1"/>
                </a:solidFill>
              </a:rPr>
              <a:t>Experiências espirituais descontroladas, como visões ou sonhos intensos.</a:t>
            </a:r>
          </a:p>
        </p:txBody>
      </p:sp>
    </p:spTree>
    <p:extLst>
      <p:ext uri="{BB962C8B-B14F-4D97-AF65-F5344CB8AC3E}">
        <p14:creationId xmlns:p14="http://schemas.microsoft.com/office/powerpoint/2010/main" val="556463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2976E8D-039B-4CAF-93FD-130E4365141D}"/>
              </a:ext>
            </a:extLst>
          </p:cNvPr>
          <p:cNvSpPr txBox="1"/>
          <p:nvPr/>
        </p:nvSpPr>
        <p:spPr>
          <a:xfrm>
            <a:off x="935966" y="795408"/>
            <a:ext cx="7272068" cy="507831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COMO É A VIDA DE ALGUÉM COM OS CHACRA DA NUCA EQUILIBRADOS? A pessoa vive com:</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Clareza espiritual e conexão com a alma.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Capacidade de receber mensagens intuitivas com discernimento.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Sensação de proteção e confiança no plano espiritual.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Abertura para a inspiração e para a sabedoria superior.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Equilíbrio entre o mundo físico e o espiritual.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QUAL O TEMA CENTRAL A SER EXERCITADO COM A HARMONIZAÇÃO DO CHACRA DA NUCA ? O principal tema a ser trabalhado é a receptividade espiritual com discernimento. Isso envolve: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Aprender a confiar na orientação interior sem se perder nela.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Desenvolver a escuta espiritual com equilíbrio emocional.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Fortalecer a conexão com o Eu Superior e com guias espirituais.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rPr>
              <a:t>Praticar o desapego do controle mental e abrir-se ao fluxo da vida.</a:t>
            </a:r>
          </a:p>
        </p:txBody>
      </p:sp>
    </p:spTree>
    <p:extLst>
      <p:ext uri="{BB962C8B-B14F-4D97-AF65-F5344CB8AC3E}">
        <p14:creationId xmlns:p14="http://schemas.microsoft.com/office/powerpoint/2010/main" val="186214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07922" y="735493"/>
            <a:ext cx="7678993" cy="4154984"/>
          </a:xfrm>
          <a:prstGeom prst="rect">
            <a:avLst/>
          </a:prstGeom>
        </p:spPr>
        <p:txBody>
          <a:bodyPr wrap="square">
            <a:spAutoFit/>
          </a:bodyPr>
          <a:lstStyle/>
          <a:p>
            <a:r>
              <a:rPr lang="pt-BR" sz="2400" b="1" dirty="0">
                <a:solidFill>
                  <a:schemeClr val="bg1"/>
                </a:solidFill>
                <a:latin typeface="Algerian" panose="04020705040A02060702" pitchFamily="82" charset="0"/>
              </a:rPr>
              <a:t>CHAKRA DA NUCA: CAPACIDADE DE ACEITAR E VIVER DENTRO DE UMA COMUNIDADE DIVERSIFICADA</a:t>
            </a:r>
          </a:p>
          <a:p>
            <a:pPr algn="just"/>
            <a:endParaRPr lang="pt-BR" dirty="0">
              <a:solidFill>
                <a:schemeClr val="bg1"/>
              </a:solidFill>
              <a:latin typeface="Arial" panose="020B0604020202020204" pitchFamily="34" charset="0"/>
              <a:cs typeface="Arial" panose="020B0604020202020204" pitchFamily="34" charset="0"/>
            </a:endParaRPr>
          </a:p>
          <a:p>
            <a:pPr algn="just"/>
            <a:r>
              <a:rPr lang="pt-BR" dirty="0">
                <a:solidFill>
                  <a:schemeClr val="bg1"/>
                </a:solidFill>
                <a:latin typeface="Arial" panose="020B0604020202020204" pitchFamily="34" charset="0"/>
                <a:cs typeface="Arial" panose="020B0604020202020204" pitchFamily="34" charset="0"/>
              </a:rPr>
              <a:t>Situa-se na ligação da medula com a base do crânio, na parte posterior do pescoço. A nuca é um ponto sensível, e pessoas mais sensitivas percebem muito as mensagens energéticas por ela captadas.</a:t>
            </a:r>
          </a:p>
          <a:p>
            <a:pPr algn="just"/>
            <a:r>
              <a:rPr lang="pt-BR" dirty="0">
                <a:solidFill>
                  <a:schemeClr val="bg1"/>
                </a:solidFill>
                <a:latin typeface="Arial" panose="020B0604020202020204" pitchFamily="34" charset="0"/>
                <a:cs typeface="Arial" panose="020B0604020202020204" pitchFamily="34" charset="0"/>
              </a:rPr>
              <a:t>Rege a conjunção das mensagens físicas, sinestésicas, racionais e emocionais. É um meio de ligação que transmite os dados sem filtragem e, portanto, muito suscetível. Como é um captador de estímulos, seu desequilíbrio interfere na fluidez e coerência das ações e reações.</a:t>
            </a:r>
          </a:p>
          <a:p>
            <a:pPr algn="just"/>
            <a:r>
              <a:rPr lang="pt-BR" dirty="0">
                <a:solidFill>
                  <a:schemeClr val="bg1"/>
                </a:solidFill>
                <a:latin typeface="Arial" panose="020B0604020202020204" pitchFamily="34" charset="0"/>
                <a:cs typeface="Arial" panose="020B0604020202020204" pitchFamily="34" charset="0"/>
              </a:rPr>
              <a:t>Em desequilíbrio causa dores na nuca, na cabeça e no couro cabeludo, ombros, afonia, problemas de garganta, ouvidos, maxilar, rosto, dores nos ombros e vertigens gerando angustia, medo, agressividade, depressão, despotismo e desequilíbrio.</a:t>
            </a:r>
          </a:p>
        </p:txBody>
      </p:sp>
    </p:spTree>
    <p:extLst>
      <p:ext uri="{BB962C8B-B14F-4D97-AF65-F5344CB8AC3E}">
        <p14:creationId xmlns:p14="http://schemas.microsoft.com/office/powerpoint/2010/main" val="3743007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A969A39-1B50-EE88-6EF7-3CB0DA133D00}"/>
              </a:ext>
            </a:extLst>
          </p:cNvPr>
          <p:cNvSpPr/>
          <p:nvPr/>
        </p:nvSpPr>
        <p:spPr>
          <a:xfrm>
            <a:off x="678450"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DEC1E1F9-5218-E651-E8D3-6AE2697082D7}"/>
              </a:ext>
            </a:extLst>
          </p:cNvPr>
          <p:cNvSpPr txBox="1"/>
          <p:nvPr/>
        </p:nvSpPr>
        <p:spPr>
          <a:xfrm>
            <a:off x="1129357" y="982176"/>
            <a:ext cx="6806577" cy="489364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AS FERRAMENTAS A SERVIÇO DO CRIADOR</a:t>
            </a: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novos seres humanos vão adorar a nova e interminável Idade de Ouro: O DIA INFINITO!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novos seres humanos encontrarão sua espiritualidade na natureza em comunhão com todos os seres sencientes que dançam com o Ar e compartilham sua energia da Terra, da Água e do fogo, a Força Vital do Sol.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novos seres encontrarão as orações de seu coração conectando-se com as estrelas e vivendo com as realidades Divinas. Eles estão comprometidos em honrar sua visita à Terra, à natureza e a tudo ao seu redor.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Os novos seres compreenderão a conexão sagrada de seus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corações a toda a inteligência senciente. Decifrando sua evolução Divina, os mistérios do cosmos, nutrindo seu amor com tudo o que alimenta seu amor onipotente, amando assim os mistérios de sua Divindade.</a:t>
            </a:r>
          </a:p>
        </p:txBody>
      </p:sp>
      <p:grpSp>
        <p:nvGrpSpPr>
          <p:cNvPr id="4" name="Agrupar 3">
            <a:extLst>
              <a:ext uri="{FF2B5EF4-FFF2-40B4-BE49-F238E27FC236}">
                <a16:creationId xmlns:a16="http://schemas.microsoft.com/office/drawing/2014/main" id="{FDE5B239-3653-7643-60C9-D4B0A85D9707}"/>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13F4A9E4-7A24-E3BE-6424-4B9464CC2C1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03C7982F-E242-FABC-73BF-EDA334C990C1}"/>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42422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3E78D-12AA-0F29-B7F3-020C7194A475}"/>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FFA59F31-4635-6D41-40F9-FC3DD10B5286}"/>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FEFE8159-61A7-7BA9-5AB8-0AB8F407F744}"/>
              </a:ext>
            </a:extLst>
          </p:cNvPr>
          <p:cNvSpPr txBox="1"/>
          <p:nvPr/>
        </p:nvSpPr>
        <p:spPr>
          <a:xfrm>
            <a:off x="1289304" y="1305341"/>
            <a:ext cx="6446520" cy="4247317"/>
          </a:xfrm>
          <a:prstGeom prst="rect">
            <a:avLst/>
          </a:prstGeom>
          <a:noFill/>
        </p:spPr>
        <p:txBody>
          <a:bodyPr wrap="square" rtlCol="0">
            <a:spAutoFit/>
          </a:bodyPr>
          <a:lstStyle/>
          <a:p>
            <a:pPr algn="just"/>
            <a:r>
              <a:rPr lang="pt-BR" dirty="0"/>
              <a:t>Os novos seres viverão em plenitude e harmonia com todos os dons do Criador do Multiverso, amando os ciclos da natureza e tornando-se um com a Terra, o Ar, a Água, o Fogo e o Espírito Criador de todos.</a:t>
            </a:r>
          </a:p>
          <a:p>
            <a:pPr algn="just"/>
            <a:r>
              <a:rPr lang="pt-BR" dirty="0"/>
              <a:t>O novo ser amará e será amado porque entende o significado de que somos UM, uma unidade que se dispersa na Terra simplesmente por amar.</a:t>
            </a:r>
          </a:p>
          <a:p>
            <a:pPr algn="just"/>
            <a:r>
              <a:rPr lang="pt-BR" dirty="0"/>
              <a:t>Os novos seres amarão a honra, seus corpos, a conexão ancorada com a Terra em todos os momentos e o amor de todos os seres sencientes no Multiverso.</a:t>
            </a:r>
          </a:p>
          <a:p>
            <a:pPr algn="just"/>
            <a:r>
              <a:rPr lang="pt-BR" dirty="0"/>
              <a:t>A Quinta Consciência Dimensional é o próximo passo para a própria Evolução da Ascensão.</a:t>
            </a:r>
          </a:p>
          <a:p>
            <a:pPr algn="just"/>
            <a:r>
              <a:rPr lang="pt-BR" dirty="0"/>
              <a:t>Acordem, deuses adormecidos chamados humanos.</a:t>
            </a:r>
          </a:p>
          <a:p>
            <a:pPr algn="just"/>
            <a:r>
              <a:rPr lang="pt-BR" dirty="0"/>
              <a:t>Ao ler abrindo sua mente para considerar e aprender mais sobre outros seres, sua cultura em outros planetas, observe</a:t>
            </a:r>
          </a:p>
        </p:txBody>
      </p:sp>
      <p:grpSp>
        <p:nvGrpSpPr>
          <p:cNvPr id="4" name="Agrupar 3">
            <a:extLst>
              <a:ext uri="{FF2B5EF4-FFF2-40B4-BE49-F238E27FC236}">
                <a16:creationId xmlns:a16="http://schemas.microsoft.com/office/drawing/2014/main" id="{C576D002-34BA-C9E1-017D-8D77ABF213B6}"/>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BCF07604-0B7F-A5E7-AE4D-BF0B04E5E20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AB0DB34A-E19E-EB23-F45E-F83117756BB5}"/>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437525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A454-DC9D-D162-38DC-5CD3EED36C0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88A74A9-B1DF-261F-F0E3-5B1CB2468230}"/>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DACBA0D8-03F8-DC22-741B-BB11EA0091F4}"/>
              </a:ext>
            </a:extLst>
          </p:cNvPr>
          <p:cNvSpPr txBox="1"/>
          <p:nvPr/>
        </p:nvSpPr>
        <p:spPr>
          <a:xfrm>
            <a:off x="1289304" y="1161288"/>
            <a:ext cx="6446520" cy="4524315"/>
          </a:xfrm>
          <a:prstGeom prst="rect">
            <a:avLst/>
          </a:prstGeom>
          <a:noFill/>
        </p:spPr>
        <p:txBody>
          <a:bodyPr wrap="square" rtlCol="0">
            <a:spAutoFit/>
          </a:bodyPr>
          <a:lstStyle/>
          <a:p>
            <a:pPr algn="just"/>
            <a:r>
              <a:rPr lang="pt-BR" dirty="0"/>
              <a:t>que, na maioria das vezes, pelo menos, as pessoas escolhem conscientemente a (luz </a:t>
            </a:r>
            <a:r>
              <a:rPr lang="pt-BR" dirty="0" err="1"/>
              <a:t>Kryst</a:t>
            </a:r>
            <a:r>
              <a:rPr lang="pt-BR" dirty="0"/>
              <a:t> pura) abraçar a Lei do UM, significando que; Cada um a escolhe como alternativa à compreensão da completa unidade de pensamento que une todas as coisas.</a:t>
            </a:r>
          </a:p>
          <a:p>
            <a:pPr algn="just"/>
            <a:r>
              <a:rPr lang="pt-BR" dirty="0"/>
              <a:t>Não se está falando de entidades ou coisas semelhantes ou um pouco parecidas.</a:t>
            </a:r>
          </a:p>
          <a:p>
            <a:pPr algn="just"/>
            <a:endParaRPr lang="pt-BR" dirty="0"/>
          </a:p>
          <a:p>
            <a:pPr algn="just"/>
            <a:r>
              <a:rPr lang="pt-BR" dirty="0"/>
              <a:t>Um é tudo, cada ser, cada emoção, cada evento, cada situação.</a:t>
            </a:r>
          </a:p>
          <a:p>
            <a:pPr algn="just"/>
            <a:r>
              <a:rPr lang="pt-BR" b="1" dirty="0"/>
              <a:t>O DIA INFINITO EM DEUS</a:t>
            </a:r>
          </a:p>
          <a:p>
            <a:pPr algn="just"/>
            <a:r>
              <a:rPr lang="pt-BR" dirty="0"/>
              <a:t>Uma é a unidade,</a:t>
            </a:r>
          </a:p>
          <a:p>
            <a:pPr algn="just"/>
            <a:r>
              <a:rPr lang="pt-BR" dirty="0"/>
              <a:t>Um é o infinito,</a:t>
            </a:r>
          </a:p>
          <a:p>
            <a:pPr algn="just"/>
            <a:r>
              <a:rPr lang="pt-BR" dirty="0"/>
              <a:t>Um é o amor,</a:t>
            </a:r>
          </a:p>
          <a:p>
            <a:pPr algn="just"/>
            <a:r>
              <a:rPr lang="pt-BR" dirty="0"/>
              <a:t>Um é luz,</a:t>
            </a:r>
          </a:p>
          <a:p>
            <a:pPr algn="just"/>
            <a:r>
              <a:rPr lang="pt-BR" dirty="0"/>
              <a:t>Uma é a Lei do Um.</a:t>
            </a:r>
          </a:p>
        </p:txBody>
      </p:sp>
      <p:grpSp>
        <p:nvGrpSpPr>
          <p:cNvPr id="4" name="Agrupar 3">
            <a:extLst>
              <a:ext uri="{FF2B5EF4-FFF2-40B4-BE49-F238E27FC236}">
                <a16:creationId xmlns:a16="http://schemas.microsoft.com/office/drawing/2014/main" id="{FEDD3EC8-83D3-0E5C-6E60-7F0764E03653}"/>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2C1E60DA-8BC5-84BB-A055-D866FE05E65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4CE08DFB-D355-AC35-F7A5-A8879D31A38F}"/>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51181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CCC8E-5859-D173-AB8E-10F72D7CC97F}"/>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86384BA-14BF-09C9-A2ED-90EE768B8514}"/>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6F93C21A-8305-7383-6A06-A42D5D6D6A28}"/>
              </a:ext>
            </a:extLst>
          </p:cNvPr>
          <p:cNvSpPr txBox="1"/>
          <p:nvPr/>
        </p:nvSpPr>
        <p:spPr>
          <a:xfrm>
            <a:off x="1289304" y="1166842"/>
            <a:ext cx="6446520" cy="4524315"/>
          </a:xfrm>
          <a:prstGeom prst="rect">
            <a:avLst/>
          </a:prstGeom>
          <a:noFill/>
        </p:spPr>
        <p:txBody>
          <a:bodyPr wrap="square" rtlCol="0">
            <a:spAutoFit/>
          </a:bodyPr>
          <a:lstStyle/>
          <a:p>
            <a:pPr algn="just"/>
            <a:r>
              <a:rPr lang="pt-BR" dirty="0"/>
              <a:t>Essas magníficas famílias Galácticas de Consciência vibracional superior. </a:t>
            </a:r>
            <a:r>
              <a:rPr lang="pt-BR" dirty="0" err="1"/>
              <a:t>Knovo</a:t>
            </a:r>
            <a:r>
              <a:rPr lang="pt-BR" dirty="0"/>
              <a:t> que, a fim de se tornar uma consciência unida para estar onde estão agora. </a:t>
            </a:r>
            <a:r>
              <a:rPr lang="pt-BR" dirty="0" err="1"/>
              <a:t>Elestiveram</a:t>
            </a:r>
            <a:r>
              <a:rPr lang="pt-BR" dirty="0"/>
              <a:t> que passar por situações semelhantes, tragédias, talvez um despertar abrupto e a compreensão dos poderes de UMA unidade. Considerando que, na realidade, ninguém é diferente de si mesmo, que se é parte de tudo, pois tudo é parte de um e que, por essa única razão de amor onipotente, eles decidiram escolher a verdade da luz, a linguagem da unidade e do amor incondicional, e se tornar UMA raça. O exemplo divino dos </a:t>
            </a:r>
            <a:r>
              <a:rPr lang="pt-BR" dirty="0" err="1"/>
              <a:t>Arcturianos</a:t>
            </a:r>
            <a:r>
              <a:rPr lang="pt-BR" dirty="0"/>
              <a:t> é que, quando alguém pergunta, todos respondem como um, não como um singular, ele ou ela, mas como uma unidade </a:t>
            </a:r>
            <a:r>
              <a:rPr lang="pt-BR" dirty="0" err="1"/>
              <a:t>plurale</a:t>
            </a:r>
            <a:r>
              <a:rPr lang="pt-BR" dirty="0"/>
              <a:t> consciência. como um por todos e todos por um! ♥ ♥ ♥</a:t>
            </a:r>
          </a:p>
          <a:p>
            <a:pPr algn="just"/>
            <a:r>
              <a:rPr lang="pt-BR" dirty="0"/>
              <a:t>Entenda que existe apenas UM. "Todas as coisas, toda a vida, toda a criação é parte de um pensamento original. Lembrem-se</a:t>
            </a:r>
          </a:p>
        </p:txBody>
      </p:sp>
      <p:grpSp>
        <p:nvGrpSpPr>
          <p:cNvPr id="4" name="Agrupar 3">
            <a:extLst>
              <a:ext uri="{FF2B5EF4-FFF2-40B4-BE49-F238E27FC236}">
                <a16:creationId xmlns:a16="http://schemas.microsoft.com/office/drawing/2014/main" id="{CB90969E-169F-8FD5-2BC5-0FCD34365238}"/>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6DA09216-8DBF-0A29-CAB4-913EC7B0D059}"/>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470D72F9-9AE9-0FFC-844C-F127C0276E78}"/>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619467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theme/theme1.xml><?xml version="1.0" encoding="utf-8"?>
<a:theme xmlns:a="http://schemas.openxmlformats.org/drawingml/2006/main" name="4_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45</TotalTime>
  <Words>2301</Words>
  <Application>Microsoft Office PowerPoint</Application>
  <PresentationFormat>Apresentação na tela (4:3)</PresentationFormat>
  <Paragraphs>77</Paragraphs>
  <Slides>16</Slides>
  <Notes>1</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16</vt:i4>
      </vt:variant>
    </vt:vector>
  </HeadingPairs>
  <TitlesOfParts>
    <vt:vector size="21" baseType="lpstr">
      <vt:lpstr>Algerian</vt:lpstr>
      <vt:lpstr>Aptos</vt:lpstr>
      <vt:lpstr>Aptos Display</vt:lpstr>
      <vt:lpstr>Arial</vt:lpstr>
      <vt:lpstr>4_Tema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ÃNGELA IEDA SCHMIDT</dc:creator>
  <cp:lastModifiedBy>ÃNGELA IEDA SCHMIDT</cp:lastModifiedBy>
  <cp:revision>1</cp:revision>
  <dcterms:created xsi:type="dcterms:W3CDTF">2024-12-24T15:03:40Z</dcterms:created>
  <dcterms:modified xsi:type="dcterms:W3CDTF">2025-05-27T19:57:07Z</dcterms:modified>
</cp:coreProperties>
</file>