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391" r:id="rId2"/>
    <p:sldId id="389" r:id="rId3"/>
    <p:sldId id="390" r:id="rId4"/>
    <p:sldId id="393" r:id="rId5"/>
    <p:sldId id="394" r:id="rId6"/>
    <p:sldId id="328" r:id="rId7"/>
    <p:sldId id="329" r:id="rId8"/>
    <p:sldId id="264" r:id="rId9"/>
    <p:sldId id="378" r:id="rId10"/>
    <p:sldId id="380" r:id="rId11"/>
    <p:sldId id="381" r:id="rId12"/>
    <p:sldId id="382" r:id="rId13"/>
    <p:sldId id="383" r:id="rId14"/>
    <p:sldId id="3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7440B-8F95-4B51-AF9F-9B5FF52BB526}" v="2" dt="2025-05-27T19:54:43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4B07440B-8F95-4B51-AF9F-9B5FF52BB526}"/>
    <pc:docChg chg="undo custSel addSld delSld modSld">
      <pc:chgData name="ÃNGELA IEDA SCHMIDT" userId="acbb1e12053d5b45" providerId="LiveId" clId="{4B07440B-8F95-4B51-AF9F-9B5FF52BB526}" dt="2025-05-27T19:55:41.855" v="20" actId="14100"/>
      <pc:docMkLst>
        <pc:docMk/>
      </pc:docMkLst>
      <pc:sldChg chg="modSp add mod modTransition">
        <pc:chgData name="ÃNGELA IEDA SCHMIDT" userId="acbb1e12053d5b45" providerId="LiveId" clId="{4B07440B-8F95-4B51-AF9F-9B5FF52BB526}" dt="2025-05-27T19:54:33.199" v="8" actId="1076"/>
        <pc:sldMkLst>
          <pc:docMk/>
          <pc:sldMk cId="3357799652" sldId="328"/>
        </pc:sldMkLst>
        <pc:spChg chg="mod">
          <ac:chgData name="ÃNGELA IEDA SCHMIDT" userId="acbb1e12053d5b45" providerId="LiveId" clId="{4B07440B-8F95-4B51-AF9F-9B5FF52BB526}" dt="2025-05-27T19:54:33.199" v="8" actId="1076"/>
          <ac:spMkLst>
            <pc:docMk/>
            <pc:sldMk cId="3357799652" sldId="328"/>
            <ac:spMk id="2" creationId="{00000000-0000-0000-0000-000000000000}"/>
          </ac:spMkLst>
        </pc:spChg>
      </pc:sldChg>
      <pc:sldChg chg="modSp add mod modTransition">
        <pc:chgData name="ÃNGELA IEDA SCHMIDT" userId="acbb1e12053d5b45" providerId="LiveId" clId="{4B07440B-8F95-4B51-AF9F-9B5FF52BB526}" dt="2025-05-27T19:54:43.393" v="10" actId="14100"/>
        <pc:sldMkLst>
          <pc:docMk/>
          <pc:sldMk cId="2865137498" sldId="329"/>
        </pc:sldMkLst>
        <pc:spChg chg="mod">
          <ac:chgData name="ÃNGELA IEDA SCHMIDT" userId="acbb1e12053d5b45" providerId="LiveId" clId="{4B07440B-8F95-4B51-AF9F-9B5FF52BB526}" dt="2025-05-27T19:54:43.393" v="10" actId="14100"/>
          <ac:spMkLst>
            <pc:docMk/>
            <pc:sldMk cId="2865137498" sldId="329"/>
            <ac:spMk id="52226" creationId="{00000000-0000-0000-0000-000000000000}"/>
          </ac:spMkLst>
        </pc:spChg>
      </pc:sldChg>
      <pc:sldChg chg="modSp mod">
        <pc:chgData name="ÃNGELA IEDA SCHMIDT" userId="acbb1e12053d5b45" providerId="LiveId" clId="{4B07440B-8F95-4B51-AF9F-9B5FF52BB526}" dt="2025-05-27T19:54:53.132" v="11" actId="1076"/>
        <pc:sldMkLst>
          <pc:docMk/>
          <pc:sldMk cId="2031329649" sldId="378"/>
        </pc:sldMkLst>
        <pc:spChg chg="mod">
          <ac:chgData name="ÃNGELA IEDA SCHMIDT" userId="acbb1e12053d5b45" providerId="LiveId" clId="{4B07440B-8F95-4B51-AF9F-9B5FF52BB526}" dt="2025-05-27T19:54:53.132" v="11" actId="1076"/>
          <ac:spMkLst>
            <pc:docMk/>
            <pc:sldMk cId="2031329649" sldId="378"/>
            <ac:spMk id="2" creationId="{817229D1-E91F-8B82-A26C-8B53FC2A6C12}"/>
          </ac:spMkLst>
        </pc:spChg>
      </pc:sldChg>
      <pc:sldChg chg="modSp mod">
        <pc:chgData name="ÃNGELA IEDA SCHMIDT" userId="acbb1e12053d5b45" providerId="LiveId" clId="{4B07440B-8F95-4B51-AF9F-9B5FF52BB526}" dt="2025-05-27T19:55:41.855" v="20" actId="14100"/>
        <pc:sldMkLst>
          <pc:docMk/>
          <pc:sldMk cId="1343427071" sldId="383"/>
        </pc:sldMkLst>
        <pc:spChg chg="mod">
          <ac:chgData name="ÃNGELA IEDA SCHMIDT" userId="acbb1e12053d5b45" providerId="LiveId" clId="{4B07440B-8F95-4B51-AF9F-9B5FF52BB526}" dt="2025-05-27T19:55:18.105" v="14" actId="1076"/>
          <ac:spMkLst>
            <pc:docMk/>
            <pc:sldMk cId="1343427071" sldId="383"/>
            <ac:spMk id="2" creationId="{D1B7C7FF-BF13-4FDF-9E77-5D789634FE5B}"/>
          </ac:spMkLst>
        </pc:spChg>
        <pc:spChg chg="mod">
          <ac:chgData name="ÃNGELA IEDA SCHMIDT" userId="acbb1e12053d5b45" providerId="LiveId" clId="{4B07440B-8F95-4B51-AF9F-9B5FF52BB526}" dt="2025-05-27T19:55:08.618" v="12" actId="1076"/>
          <ac:spMkLst>
            <pc:docMk/>
            <pc:sldMk cId="1343427071" sldId="383"/>
            <ac:spMk id="3" creationId="{93ED3398-C405-8404-420D-81F327E7A5B5}"/>
          </ac:spMkLst>
        </pc:spChg>
        <pc:spChg chg="mod">
          <ac:chgData name="ÃNGELA IEDA SCHMIDT" userId="acbb1e12053d5b45" providerId="LiveId" clId="{4B07440B-8F95-4B51-AF9F-9B5FF52BB526}" dt="2025-05-27T19:55:41.855" v="20" actId="14100"/>
          <ac:spMkLst>
            <pc:docMk/>
            <pc:sldMk cId="1343427071" sldId="383"/>
            <ac:spMk id="6" creationId="{029CBF54-26AF-3C2D-BCDF-1603907EB4E9}"/>
          </ac:spMkLst>
        </pc:spChg>
        <pc:grpChg chg="mod">
          <ac:chgData name="ÃNGELA IEDA SCHMIDT" userId="acbb1e12053d5b45" providerId="LiveId" clId="{4B07440B-8F95-4B51-AF9F-9B5FF52BB526}" dt="2025-05-27T19:55:35.288" v="18" actId="1076"/>
          <ac:grpSpMkLst>
            <pc:docMk/>
            <pc:sldMk cId="1343427071" sldId="383"/>
            <ac:grpSpMk id="4" creationId="{9DCA0596-B6D8-4AFB-F8E0-C43DC9A7D718}"/>
          </ac:grpSpMkLst>
        </pc:grpChg>
      </pc:sldChg>
      <pc:sldChg chg="add del modTransition">
        <pc:chgData name="ÃNGELA IEDA SCHMIDT" userId="acbb1e12053d5b45" providerId="LiveId" clId="{4B07440B-8F95-4B51-AF9F-9B5FF52BB526}" dt="2025-05-22T20:02:51.241" v="7" actId="47"/>
        <pc:sldMkLst>
          <pc:docMk/>
          <pc:sldMk cId="2612242371" sldId="392"/>
        </pc:sldMkLst>
      </pc:sldChg>
      <pc:sldChg chg="add modTransition">
        <pc:chgData name="ÃNGELA IEDA SCHMIDT" userId="acbb1e12053d5b45" providerId="LiveId" clId="{4B07440B-8F95-4B51-AF9F-9B5FF52BB526}" dt="2025-05-22T20:02:44.633" v="4"/>
        <pc:sldMkLst>
          <pc:docMk/>
          <pc:sldMk cId="440546020" sldId="393"/>
        </pc:sldMkLst>
      </pc:sldChg>
    </pc:docChg>
  </pc:docChgLst>
  <pc:docChgLst>
    <pc:chgData name="ÃNGELA IEDA SCHMIDT" userId="acbb1e12053d5b45" providerId="LiveId" clId="{AB4A2DC5-47C0-4DEA-A734-F25796C72423}"/>
    <pc:docChg chg="custSel addSld delSld modSld delMainMaster">
      <pc:chgData name="ÃNGELA IEDA SCHMIDT" userId="acbb1e12053d5b45" providerId="LiveId" clId="{AB4A2DC5-47C0-4DEA-A734-F25796C72423}" dt="2025-05-03T01:29:14.214" v="77"/>
      <pc:docMkLst>
        <pc:docMk/>
      </pc:docMkLst>
      <pc:sldChg chg="modSp del mod">
        <pc:chgData name="ÃNGELA IEDA SCHMIDT" userId="acbb1e12053d5b45" providerId="LiveId" clId="{AB4A2DC5-47C0-4DEA-A734-F25796C72423}" dt="2025-05-03T01:19:03.739" v="44" actId="47"/>
        <pc:sldMkLst>
          <pc:docMk/>
          <pc:sldMk cId="1304807973" sldId="263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2786170046" sldId="264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3009120704" sldId="264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3424228491" sldId="264"/>
        </pc:sldMkLst>
      </pc:sldChg>
      <pc:sldChg chg="del">
        <pc:chgData name="ÃNGELA IEDA SCHMIDT" userId="acbb1e12053d5b45" providerId="LiveId" clId="{AB4A2DC5-47C0-4DEA-A734-F25796C72423}" dt="2025-05-03T01:18:27.695" v="37" actId="47"/>
        <pc:sldMkLst>
          <pc:docMk/>
          <pc:sldMk cId="1964721918" sldId="377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1667061435" sldId="378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2031329649" sldId="378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3583003766" sldId="378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1611271659" sldId="379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3431169197" sldId="379"/>
        </pc:sldMkLst>
      </pc:sldChg>
      <pc:sldChg chg="addSp modSp add del mod modTransition">
        <pc:chgData name="ÃNGELA IEDA SCHMIDT" userId="acbb1e12053d5b45" providerId="LiveId" clId="{AB4A2DC5-47C0-4DEA-A734-F25796C72423}" dt="2025-05-03T01:29:09.175" v="76" actId="2696"/>
        <pc:sldMkLst>
          <pc:docMk/>
          <pc:sldMk cId="3856929083" sldId="379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194918549" sldId="380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2155669033" sldId="380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3870877595" sldId="380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848193587" sldId="381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1410206882" sldId="381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3792519109" sldId="381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93135570" sldId="382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851361445" sldId="382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1427511419" sldId="382"/>
        </pc:sldMkLst>
      </pc:sldChg>
      <pc:sldChg chg="del">
        <pc:chgData name="ÃNGELA IEDA SCHMIDT" userId="acbb1e12053d5b45" providerId="LiveId" clId="{AB4A2DC5-47C0-4DEA-A734-F25796C72423}" dt="2025-05-03T01:21:09.487" v="64" actId="2696"/>
        <pc:sldMkLst>
          <pc:docMk/>
          <pc:sldMk cId="480890727" sldId="383"/>
        </pc:sldMkLst>
      </pc:sldChg>
      <pc:sldChg chg="add modTransition">
        <pc:chgData name="ÃNGELA IEDA SCHMIDT" userId="acbb1e12053d5b45" providerId="LiveId" clId="{AB4A2DC5-47C0-4DEA-A734-F25796C72423}" dt="2025-05-03T01:29:14.214" v="77"/>
        <pc:sldMkLst>
          <pc:docMk/>
          <pc:sldMk cId="1343427071" sldId="383"/>
        </pc:sldMkLst>
      </pc:sldChg>
      <pc:sldChg chg="addSp modSp add del modTransition">
        <pc:chgData name="ÃNGELA IEDA SCHMIDT" userId="acbb1e12053d5b45" providerId="LiveId" clId="{AB4A2DC5-47C0-4DEA-A734-F25796C72423}" dt="2025-05-03T01:29:09.175" v="76" actId="2696"/>
        <pc:sldMkLst>
          <pc:docMk/>
          <pc:sldMk cId="2624564229" sldId="383"/>
        </pc:sldMkLst>
      </pc:sldChg>
      <pc:sldChg chg="delSp del mod">
        <pc:chgData name="ÃNGELA IEDA SCHMIDT" userId="acbb1e12053d5b45" providerId="LiveId" clId="{AB4A2DC5-47C0-4DEA-A734-F25796C72423}" dt="2025-05-03T01:20:54.218" v="63" actId="47"/>
        <pc:sldMkLst>
          <pc:docMk/>
          <pc:sldMk cId="561513201" sldId="384"/>
        </pc:sldMkLst>
      </pc:sldChg>
      <pc:sldChg chg="add del">
        <pc:chgData name="ÃNGELA IEDA SCHMIDT" userId="acbb1e12053d5b45" providerId="LiveId" clId="{AB4A2DC5-47C0-4DEA-A734-F25796C72423}" dt="2025-05-03T01:28:53.972" v="75" actId="47"/>
        <pc:sldMkLst>
          <pc:docMk/>
          <pc:sldMk cId="1215265240" sldId="388"/>
        </pc:sldMkLst>
      </pc:sldChg>
      <pc:sldChg chg="add del">
        <pc:chgData name="ÃNGELA IEDA SCHMIDT" userId="acbb1e12053d5b45" providerId="LiveId" clId="{AB4A2DC5-47C0-4DEA-A734-F25796C72423}" dt="2025-05-03T01:29:09.175" v="76" actId="2696"/>
        <pc:sldMkLst>
          <pc:docMk/>
          <pc:sldMk cId="90361173" sldId="389"/>
        </pc:sldMkLst>
      </pc:sldChg>
      <pc:sldChg chg="add">
        <pc:chgData name="ÃNGELA IEDA SCHMIDT" userId="acbb1e12053d5b45" providerId="LiveId" clId="{AB4A2DC5-47C0-4DEA-A734-F25796C72423}" dt="2025-05-03T01:29:14.214" v="77"/>
        <pc:sldMkLst>
          <pc:docMk/>
          <pc:sldMk cId="2083725462" sldId="389"/>
        </pc:sldMkLst>
      </pc:sldChg>
      <pc:sldChg chg="add">
        <pc:chgData name="ÃNGELA IEDA SCHMIDT" userId="acbb1e12053d5b45" providerId="LiveId" clId="{AB4A2DC5-47C0-4DEA-A734-F25796C72423}" dt="2025-05-03T01:29:14.214" v="77"/>
        <pc:sldMkLst>
          <pc:docMk/>
          <pc:sldMk cId="929856976" sldId="390"/>
        </pc:sldMkLst>
      </pc:sldChg>
      <pc:sldChg chg="addSp delSp modSp add del mod">
        <pc:chgData name="ÃNGELA IEDA SCHMIDT" userId="acbb1e12053d5b45" providerId="LiveId" clId="{AB4A2DC5-47C0-4DEA-A734-F25796C72423}" dt="2025-05-03T01:29:09.175" v="76" actId="2696"/>
        <pc:sldMkLst>
          <pc:docMk/>
          <pc:sldMk cId="3694398598" sldId="390"/>
        </pc:sldMkLst>
      </pc:sldChg>
      <pc:sldChg chg="add">
        <pc:chgData name="ÃNGELA IEDA SCHMIDT" userId="acbb1e12053d5b45" providerId="LiveId" clId="{AB4A2DC5-47C0-4DEA-A734-F25796C72423}" dt="2025-05-03T01:28:51.680" v="74"/>
        <pc:sldMkLst>
          <pc:docMk/>
          <pc:sldMk cId="1195703758" sldId="391"/>
        </pc:sldMkLst>
      </pc:sldChg>
      <pc:sldMasterChg chg="del delSldLayout">
        <pc:chgData name="ÃNGELA IEDA SCHMIDT" userId="acbb1e12053d5b45" providerId="LiveId" clId="{AB4A2DC5-47C0-4DEA-A734-F25796C72423}" dt="2025-05-03T01:29:09.175" v="76" actId="2696"/>
        <pc:sldMasterMkLst>
          <pc:docMk/>
          <pc:sldMasterMk cId="2125388213" sldId="2147483672"/>
        </pc:sldMasterMkLst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1888862275" sldId="2147483673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3906906270" sldId="2147483674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1128290853" sldId="2147483675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2118477756" sldId="2147483676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8002126" sldId="2147483677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875611092" sldId="2147483678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3472365048" sldId="2147483679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208827284" sldId="2147483680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2455616377" sldId="2147483681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3201599555" sldId="2147483682"/>
          </pc:sldLayoutMkLst>
        </pc:sldLayoutChg>
        <pc:sldLayoutChg chg="del">
          <pc:chgData name="ÃNGELA IEDA SCHMIDT" userId="acbb1e12053d5b45" providerId="LiveId" clId="{AB4A2DC5-47C0-4DEA-A734-F25796C72423}" dt="2025-05-03T01:29:09.175" v="76" actId="2696"/>
          <pc:sldLayoutMkLst>
            <pc:docMk/>
            <pc:sldMasterMk cId="2125388213" sldId="2147483672"/>
            <pc:sldLayoutMk cId="3987282452" sldId="2147483683"/>
          </pc:sldLayoutMkLst>
        </pc:sldLayoutChg>
      </pc:sldMasterChg>
      <pc:sldMasterChg chg="del delSldLayout">
        <pc:chgData name="ÃNGELA IEDA SCHMIDT" userId="acbb1e12053d5b45" providerId="LiveId" clId="{AB4A2DC5-47C0-4DEA-A734-F25796C72423}" dt="2025-05-03T01:21:09.487" v="64" actId="2696"/>
        <pc:sldMasterMkLst>
          <pc:docMk/>
          <pc:sldMasterMk cId="1398727777" sldId="2147483684"/>
        </pc:sldMasterMkLst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1409112391" sldId="2147483685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1416833506" sldId="2147483686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4146054038" sldId="2147483687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1798577139" sldId="2147483688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525866979" sldId="2147483689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2119157912" sldId="2147483690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3080955080" sldId="2147483691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3553783832" sldId="2147483692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2605681879" sldId="2147483693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1060321280" sldId="2147483694"/>
          </pc:sldLayoutMkLst>
        </pc:sldLayoutChg>
        <pc:sldLayoutChg chg="del">
          <pc:chgData name="ÃNGELA IEDA SCHMIDT" userId="acbb1e12053d5b45" providerId="LiveId" clId="{AB4A2DC5-47C0-4DEA-A734-F25796C72423}" dt="2025-05-03T01:21:09.487" v="64" actId="2696"/>
          <pc:sldLayoutMkLst>
            <pc:docMk/>
            <pc:sldMasterMk cId="1398727777" sldId="2147483684"/>
            <pc:sldLayoutMk cId="2077192663" sldId="2147483695"/>
          </pc:sldLayoutMkLst>
        </pc:sldLayoutChg>
      </pc:sldMasterChg>
    </pc:docChg>
  </pc:docChgLst>
  <pc:docChgLst>
    <pc:chgData name="ÃNGELA IEDA SCHMIDT" userId="acbb1e12053d5b45" providerId="LiveId" clId="{10299A61-EDE0-4EBB-8FA8-34B5B2166809}"/>
    <pc:docChg chg="custSel addSld delSld modSld sldOrd delMainMaster modMainMaster">
      <pc:chgData name="ÃNGELA IEDA SCHMIDT" userId="acbb1e12053d5b45" providerId="LiveId" clId="{10299A61-EDE0-4EBB-8FA8-34B5B2166809}" dt="2024-12-26T00:21:40.418" v="537" actId="1076"/>
      <pc:docMkLst>
        <pc:docMk/>
      </pc:docMkLst>
      <pc:sldChg chg="new del">
        <pc:chgData name="ÃNGELA IEDA SCHMIDT" userId="acbb1e12053d5b45" providerId="LiveId" clId="{10299A61-EDE0-4EBB-8FA8-34B5B2166809}" dt="2024-12-24T22:15:41.827" v="4" actId="47"/>
        <pc:sldMkLst>
          <pc:docMk/>
          <pc:sldMk cId="265001522" sldId="256"/>
        </pc:sldMkLst>
      </pc:sldChg>
      <pc:sldChg chg="del ord">
        <pc:chgData name="ÃNGELA IEDA SCHMIDT" userId="acbb1e12053d5b45" providerId="LiveId" clId="{10299A61-EDE0-4EBB-8FA8-34B5B2166809}" dt="2024-12-24T22:15:44.254" v="6" actId="47"/>
        <pc:sldMkLst>
          <pc:docMk/>
          <pc:sldMk cId="46754013" sldId="257"/>
        </pc:sldMkLst>
      </pc:sldChg>
      <pc:sldChg chg="del ord">
        <pc:chgData name="ÃNGELA IEDA SCHMIDT" userId="acbb1e12053d5b45" providerId="LiveId" clId="{10299A61-EDE0-4EBB-8FA8-34B5B2166809}" dt="2024-12-24T22:15:43.160" v="5" actId="47"/>
        <pc:sldMkLst>
          <pc:docMk/>
          <pc:sldMk cId="1810256915" sldId="258"/>
        </pc:sldMkLst>
      </pc:sldChg>
      <pc:sldChg chg="addSp modSp mod">
        <pc:chgData name="ÃNGELA IEDA SCHMIDT" userId="acbb1e12053d5b45" providerId="LiveId" clId="{10299A61-EDE0-4EBB-8FA8-34B5B2166809}" dt="2024-12-25T21:41:05.441" v="297" actId="14100"/>
        <pc:sldMkLst>
          <pc:docMk/>
          <pc:sldMk cId="2786170046" sldId="264"/>
        </pc:sldMkLst>
      </pc:sldChg>
      <pc:sldChg chg="modSp add mod">
        <pc:chgData name="ÃNGELA IEDA SCHMIDT" userId="acbb1e12053d5b45" providerId="LiveId" clId="{10299A61-EDE0-4EBB-8FA8-34B5B2166809}" dt="2024-12-25T21:52:10.981" v="316" actId="20577"/>
        <pc:sldMkLst>
          <pc:docMk/>
          <pc:sldMk cId="3583003766" sldId="378"/>
        </pc:sldMkLst>
      </pc:sldChg>
      <pc:sldChg chg="modSp add mod">
        <pc:chgData name="ÃNGELA IEDA SCHMIDT" userId="acbb1e12053d5b45" providerId="LiveId" clId="{10299A61-EDE0-4EBB-8FA8-34B5B2166809}" dt="2024-12-26T00:12:51.165" v="527" actId="113"/>
        <pc:sldMkLst>
          <pc:docMk/>
          <pc:sldMk cId="1611271659" sldId="379"/>
        </pc:sldMkLst>
      </pc:sldChg>
      <pc:sldChg chg="modSp add mod">
        <pc:chgData name="ÃNGELA IEDA SCHMIDT" userId="acbb1e12053d5b45" providerId="LiveId" clId="{10299A61-EDE0-4EBB-8FA8-34B5B2166809}" dt="2024-12-25T21:53:10.449" v="327" actId="20577"/>
        <pc:sldMkLst>
          <pc:docMk/>
          <pc:sldMk cId="3870877595" sldId="380"/>
        </pc:sldMkLst>
      </pc:sldChg>
      <pc:sldChg chg="modSp add mod">
        <pc:chgData name="ÃNGELA IEDA SCHMIDT" userId="acbb1e12053d5b45" providerId="LiveId" clId="{10299A61-EDE0-4EBB-8FA8-34B5B2166809}" dt="2024-12-25T21:57:19.160" v="358" actId="21"/>
        <pc:sldMkLst>
          <pc:docMk/>
          <pc:sldMk cId="3792519109" sldId="381"/>
        </pc:sldMkLst>
      </pc:sldChg>
      <pc:sldChg chg="modSp add mod">
        <pc:chgData name="ÃNGELA IEDA SCHMIDT" userId="acbb1e12053d5b45" providerId="LiveId" clId="{10299A61-EDE0-4EBB-8FA8-34B5B2166809}" dt="2024-12-25T22:01:27.936" v="386" actId="1076"/>
        <pc:sldMkLst>
          <pc:docMk/>
          <pc:sldMk cId="93135570" sldId="382"/>
        </pc:sldMkLst>
      </pc:sldChg>
      <pc:sldChg chg="modSp add mod">
        <pc:chgData name="ÃNGELA IEDA SCHMIDT" userId="acbb1e12053d5b45" providerId="LiveId" clId="{10299A61-EDE0-4EBB-8FA8-34B5B2166809}" dt="2024-12-26T00:10:46.564" v="441" actId="20577"/>
        <pc:sldMkLst>
          <pc:docMk/>
          <pc:sldMk cId="480890727" sldId="383"/>
        </pc:sldMkLst>
      </pc:sldChg>
      <pc:sldChg chg="addSp delSp modSp add mod ord">
        <pc:chgData name="ÃNGELA IEDA SCHMIDT" userId="acbb1e12053d5b45" providerId="LiveId" clId="{10299A61-EDE0-4EBB-8FA8-34B5B2166809}" dt="2024-12-26T00:21:40.418" v="537" actId="1076"/>
        <pc:sldMkLst>
          <pc:docMk/>
          <pc:sldMk cId="561513201" sldId="384"/>
        </pc:sldMkLst>
      </pc:sldChg>
      <pc:sldMasterChg chg="modSp modSldLayout">
        <pc:chgData name="ÃNGELA IEDA SCHMIDT" userId="acbb1e12053d5b45" providerId="LiveId" clId="{10299A61-EDE0-4EBB-8FA8-34B5B2166809}" dt="2024-12-24T15:03:26.363" v="1"/>
        <pc:sldMasterMkLst>
          <pc:docMk/>
          <pc:sldMasterMk cId="2051555816" sldId="2147483648"/>
        </pc:sldMasterMkLst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2627222495" sldId="2147483649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4179374969" sldId="2147483651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398785546" sldId="2147483652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3740730130" sldId="2147483653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1946256747" sldId="2147483656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3400265460" sldId="2147483657"/>
          </pc:sldLayoutMkLst>
        </pc:sldLayoutChg>
        <pc:sldLayoutChg chg="modSp">
          <pc:chgData name="ÃNGELA IEDA SCHMIDT" userId="acbb1e12053d5b45" providerId="LiveId" clId="{10299A61-EDE0-4EBB-8FA8-34B5B2166809}" dt="2024-12-24T15:03:26.363" v="1"/>
          <pc:sldLayoutMkLst>
            <pc:docMk/>
            <pc:sldMasterMk cId="2051555816" sldId="2147483648"/>
            <pc:sldLayoutMk cId="1434623625" sldId="2147483659"/>
          </pc:sldLayoutMkLst>
        </pc:sldLayoutChg>
      </pc:sldMasterChg>
      <pc:sldMasterChg chg="del delSldLayout">
        <pc:chgData name="ÃNGELA IEDA SCHMIDT" userId="acbb1e12053d5b45" providerId="LiveId" clId="{10299A61-EDE0-4EBB-8FA8-34B5B2166809}" dt="2024-12-24T22:15:44.254" v="6" actId="47"/>
        <pc:sldMasterMkLst>
          <pc:docMk/>
          <pc:sldMasterMk cId="1837114056" sldId="2147483660"/>
        </pc:sldMasterMkLst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859040506" sldId="2147483661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899061002" sldId="2147483662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507374833" sldId="2147483663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2180547811" sldId="2147483664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58855192" sldId="2147483665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493206894" sldId="2147483666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46737085" sldId="2147483667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2749439067" sldId="2147483668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3817073726" sldId="2147483669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2364587356" sldId="2147483670"/>
          </pc:sldLayoutMkLst>
        </pc:sldLayoutChg>
        <pc:sldLayoutChg chg="del">
          <pc:chgData name="ÃNGELA IEDA SCHMIDT" userId="acbb1e12053d5b45" providerId="LiveId" clId="{10299A61-EDE0-4EBB-8FA8-34B5B2166809}" dt="2024-12-24T22:15:44.254" v="6" actId="47"/>
          <pc:sldLayoutMkLst>
            <pc:docMk/>
            <pc:sldMasterMk cId="1837114056" sldId="2147483660"/>
            <pc:sldLayoutMk cId="4266502621" sldId="2147483671"/>
          </pc:sldLayoutMkLst>
        </pc:sldLayoutChg>
      </pc:sldMasterChg>
    </pc:docChg>
  </pc:docChgLst>
  <pc:docChgLst>
    <pc:chgData name="ÃNGELA IEDA SCHMIDT" userId="acbb1e12053d5b45" providerId="LiveId" clId="{BEC60255-5FBD-4515-A16C-279FE56B6B35}"/>
    <pc:docChg chg="addSld modSld">
      <pc:chgData name="ÃNGELA IEDA SCHMIDT" userId="acbb1e12053d5b45" providerId="LiveId" clId="{BEC60255-5FBD-4515-A16C-279FE56B6B35}" dt="2025-05-24T19:43:38.006" v="45" actId="2711"/>
      <pc:docMkLst>
        <pc:docMk/>
      </pc:docMkLst>
      <pc:sldChg chg="modSp mod">
        <pc:chgData name="ÃNGELA IEDA SCHMIDT" userId="acbb1e12053d5b45" providerId="LiveId" clId="{BEC60255-5FBD-4515-A16C-279FE56B6B35}" dt="2025-05-24T19:36:16.356" v="4" actId="20577"/>
        <pc:sldMkLst>
          <pc:docMk/>
          <pc:sldMk cId="3357799652" sldId="328"/>
        </pc:sldMkLst>
        <pc:spChg chg="mod">
          <ac:chgData name="ÃNGELA IEDA SCHMIDT" userId="acbb1e12053d5b45" providerId="LiveId" clId="{BEC60255-5FBD-4515-A16C-279FE56B6B35}" dt="2025-05-24T19:36:16.356" v="4" actId="20577"/>
          <ac:spMkLst>
            <pc:docMk/>
            <pc:sldMk cId="3357799652" sldId="328"/>
            <ac:spMk id="2" creationId="{00000000-0000-0000-0000-000000000000}"/>
          </ac:spMkLst>
        </pc:spChg>
      </pc:sldChg>
      <pc:sldChg chg="modSp mod">
        <pc:chgData name="ÃNGELA IEDA SCHMIDT" userId="acbb1e12053d5b45" providerId="LiveId" clId="{BEC60255-5FBD-4515-A16C-279FE56B6B35}" dt="2025-05-24T19:43:38.006" v="45" actId="2711"/>
        <pc:sldMkLst>
          <pc:docMk/>
          <pc:sldMk cId="440546020" sldId="393"/>
        </pc:sldMkLst>
        <pc:spChg chg="mod">
          <ac:chgData name="ÃNGELA IEDA SCHMIDT" userId="acbb1e12053d5b45" providerId="LiveId" clId="{BEC60255-5FBD-4515-A16C-279FE56B6B35}" dt="2025-05-24T19:43:38.006" v="45" actId="2711"/>
          <ac:spMkLst>
            <pc:docMk/>
            <pc:sldMk cId="440546020" sldId="393"/>
            <ac:spMk id="2" creationId="{3398C1A3-D7E9-409D-53B7-D34675503D24}"/>
          </ac:spMkLst>
        </pc:spChg>
      </pc:sldChg>
      <pc:sldChg chg="addSp modSp new mod">
        <pc:chgData name="ÃNGELA IEDA SCHMIDT" userId="acbb1e12053d5b45" providerId="LiveId" clId="{BEC60255-5FBD-4515-A16C-279FE56B6B35}" dt="2025-05-24T19:43:26.893" v="44" actId="2711"/>
        <pc:sldMkLst>
          <pc:docMk/>
          <pc:sldMk cId="1302133939" sldId="394"/>
        </pc:sldMkLst>
        <pc:spChg chg="add mod">
          <ac:chgData name="ÃNGELA IEDA SCHMIDT" userId="acbb1e12053d5b45" providerId="LiveId" clId="{BEC60255-5FBD-4515-A16C-279FE56B6B35}" dt="2025-05-24T19:43:26.893" v="44" actId="2711"/>
          <ac:spMkLst>
            <pc:docMk/>
            <pc:sldMk cId="1302133939" sldId="394"/>
            <ac:spMk id="3" creationId="{D82A1A80-6231-3E68-FFA1-29619B17B8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3A47-5B9C-4859-9681-E8B947476B2E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8780A-D4EC-4A8E-AA3C-567872AD04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15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FB2BC-BC16-3A1D-D9E3-A8B4C036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5926BC-3972-D202-31B4-50113F5BD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2688B7-C859-B16C-5C96-569F7A519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023743-5C88-A958-AE5A-08C4A523C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40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29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40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25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66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22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38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17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28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9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45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27/05/2025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58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omaedoceu.blogspot.com/2022/10/a-malha-cosmica-hierarquia-de-metatron.html" TargetMode="External"/><Relationship Id="rId2" Type="http://schemas.openxmlformats.org/officeDocument/2006/relationships/hyperlink" Target="https://animamundhy.com.br/melquisedeque-o-arcanjo-que-traz-o-dna-perfeito-para-toda-a-humanidade-fraternidade-branca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ortaldasesmeraldas.com.br/a-rede-de-platina/" TargetMode="External"/><Relationship Id="rId4" Type="http://schemas.openxmlformats.org/officeDocument/2006/relationships/hyperlink" Target="https://saintgermanchamavioleta.blogspot.com/2012/09/metatron-o-arcanjo-criador-da-luz-e-do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ntrandonaquietude.blogspot.com/2014/05/hierarquia-planetaria-e-cosmica.html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10698-A7CB-1A01-CF65-18339A0A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Agrupar 63">
            <a:extLst>
              <a:ext uri="{FF2B5EF4-FFF2-40B4-BE49-F238E27FC236}">
                <a16:creationId xmlns:a16="http://schemas.microsoft.com/office/drawing/2014/main" id="{D88F4F37-6137-D37A-E8F6-B2887413CF9F}"/>
              </a:ext>
            </a:extLst>
          </p:cNvPr>
          <p:cNvGrpSpPr/>
          <p:nvPr/>
        </p:nvGrpSpPr>
        <p:grpSpPr>
          <a:xfrm>
            <a:off x="70757" y="0"/>
            <a:ext cx="9232917" cy="6859282"/>
            <a:chOff x="-8288" y="-1282"/>
            <a:chExt cx="9232917" cy="685928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F25A338-7286-0AE6-F4A8-F5199610B56E}"/>
                </a:ext>
              </a:extLst>
            </p:cNvPr>
            <p:cNvGrpSpPr/>
            <p:nvPr/>
          </p:nvGrpSpPr>
          <p:grpSpPr>
            <a:xfrm>
              <a:off x="-8288" y="-1282"/>
              <a:ext cx="9232917" cy="6856718"/>
              <a:chOff x="-8288" y="-1282"/>
              <a:chExt cx="9232917" cy="6856718"/>
            </a:xfrm>
          </p:grpSpPr>
          <p:pic>
            <p:nvPicPr>
              <p:cNvPr id="15" name="Imagem 14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837C02E3-4D00-0960-72E0-01D6790AB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27" b="37694"/>
              <a:stretch/>
            </p:blipFill>
            <p:spPr>
              <a:xfrm>
                <a:off x="-8288" y="-1282"/>
                <a:ext cx="9232917" cy="6856718"/>
              </a:xfrm>
              <a:prstGeom prst="rect">
                <a:avLst/>
              </a:prstGeom>
            </p:spPr>
          </p:pic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0BD19D72-0EC0-73F7-79B2-58AE2F7C65BA}"/>
                  </a:ext>
                </a:extLst>
              </p:cNvPr>
              <p:cNvGrpSpPr/>
              <p:nvPr/>
            </p:nvGrpSpPr>
            <p:grpSpPr>
              <a:xfrm>
                <a:off x="4261096" y="1133994"/>
                <a:ext cx="466729" cy="466457"/>
                <a:chOff x="1050789" y="925967"/>
                <a:chExt cx="4846320" cy="5136915"/>
              </a:xfrm>
            </p:grpSpPr>
            <p:pic>
              <p:nvPicPr>
                <p:cNvPr id="5" name="Imagem 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5BF2698A-2382-9D55-05AF-3F8D6A883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789" y="944999"/>
                  <a:ext cx="4846320" cy="5117883"/>
                </a:xfrm>
                <a:prstGeom prst="rect">
                  <a:avLst/>
                </a:prstGeom>
              </p:spPr>
            </p:pic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F739E0FA-AC60-9EBD-CDF8-F5AB81CBD63B}"/>
                    </a:ext>
                  </a:extLst>
                </p:cNvPr>
                <p:cNvGrpSpPr/>
                <p:nvPr/>
              </p:nvGrpSpPr>
              <p:grpSpPr>
                <a:xfrm>
                  <a:off x="1118640" y="925967"/>
                  <a:ext cx="4703140" cy="4750890"/>
                  <a:chOff x="2638966" y="1666965"/>
                  <a:chExt cx="4703138" cy="4750891"/>
                </a:xfrm>
              </p:grpSpPr>
              <p:pic>
                <p:nvPicPr>
                  <p:cNvPr id="9" name="Imagem 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3D27DDE-3BB5-C33D-54C5-CF4C8F04A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7651" y="172020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m 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B27D9-0A8E-9913-2B6B-C3E04212C1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1079" y="166696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m 1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5D43678-DEB0-DBF0-2046-2C830FEFA1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1225" y="169358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m 1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2AFA83-C456-1A05-29F6-6C909B718E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1104" y="1798946"/>
                    <a:ext cx="377912" cy="30502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m 1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6831E85-1E03-9F06-0DD4-BE5FA3972F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9190" y="197492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m 1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DD02572-2E21-75F6-736C-1E1606F03F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8027" y="22279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1D6B2FA-F87B-E179-38E4-20042C459C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13362" y="25045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m 1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C8915D-0B55-9D5F-89DC-439B9E3BB7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0363" y="280776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m 1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0DD6B81-D029-9832-AA2D-1AB56BAA2F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467" y="3149939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m 1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DCABF1-F9EF-9257-58E4-259A53C8E6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7" y="359454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m 2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DC59FE1-DF98-58BD-70F7-C3BEBEEE5A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6" y="398466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m 2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74ECBA5-5C89-F122-3B3D-B705C91D6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356" y="437682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m 2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AD11E4D-A273-B8A8-2D27-C4A1B7B5FE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45" y="4699181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m 2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1F938D6-6870-6889-5324-D962D420C1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9236" y="4994920"/>
                    <a:ext cx="378791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m 2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9AE1749-D5F8-9E88-20B3-C851128F7C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950" y="53092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m 2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B1A797-5389-D88C-0272-7DCD0C2F67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2664" y="55858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FB72296-115B-1E61-92C0-546C8D02A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6268" y="582922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m 2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4F700A-CFA7-514E-9B5C-4EC3BC5AD3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1647" y="596775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m 2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77D8638-A07E-D132-FF3D-C80C38A46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2480" y="3437995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m 2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31E9FD-68DD-E384-F9F2-F2D734C447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8639" y="3845576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m 3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2B84F15-D364-2EF2-5701-94C1C65F56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5035" y="350394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m 3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6205D2-1747-E6EA-F854-E78DF19AEB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12573" y="4010120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m 3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CE09A08-A7BA-3F26-2609-0B9D7A8A08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170" y="431862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m 3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B5AA53F-9EA0-59FE-41F9-92CD836083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38982" y="4398533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m 3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BEE70B6F-E16B-07B2-5667-0CF10BFEAD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1444" y="3903718"/>
                    <a:ext cx="416309" cy="5061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m 3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497CB84-5913-AD7C-12FA-B8D59B83CF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8878" y="25791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m 3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DC1827B-080C-A1A9-54F8-6AB8DCA3A6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9077" y="534036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m 3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E5C4B1D-CCB4-4BF7-BDAF-C7DAA10448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07933" y="3949251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m 3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95888CC-99DB-A6B1-CA37-E5E607E127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9667" y="39779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m 3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FF0AFC0-346B-C1CC-719B-A6F8CFA2FE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8583" y="184451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m 4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A9DE21E-11E2-BC16-E1BC-2CF18B8711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07601" y="278335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m 4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539973F-1C06-71D0-3E46-412528859C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9921" y="3317944"/>
                    <a:ext cx="416305" cy="3360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51C1D1B-C886-39C2-A630-F1250A47D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8689" y="460720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2E50C06-4EF9-2351-7CF0-2EFA961EE9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803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m 4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2936E1C-69A1-342C-D95A-5409AA3729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2173" y="279939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m 4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70F4298-BA52-4591-2722-88AA118CB0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23404" y="330852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m 4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B70B23B-B958-1029-0874-19ECBE861D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4478" y="452979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m 4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FA1690D-B78E-DC27-37F3-8C7E3CE854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2351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m 4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F15DE3-9EB3-0E29-EC14-AB60EEA326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93" y="1992123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m 4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CB1AADB-B409-9B46-D062-04ABDBBAF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1027" y="2240747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m 5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DB79A17-FCF9-B80A-3B80-F2DF73B67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92" y="260447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m 5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28FFF20-64F1-C6CB-4A3C-0ECF63CB4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3682" y="299088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m 5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AB419BA-A268-3592-6178-880EDA1EB8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3418" y="350764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m 5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665A9E0-70EF-2376-1C1C-8142081E5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25799" y="396923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m 5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CCA51D8-C630-7110-A14E-1F00F16E85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56265" y="4430819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m 5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423A20A-10E0-5741-BE6E-440ED28691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421" y="6043568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m 5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74AD8EA-6444-245B-50A5-26EC967D4F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4494" y="5993166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Imagem 5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2DEE185-2D8C-753E-F2EF-965F3B07A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974" y="585642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m 5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1893223-9A13-BFDB-FDCE-4FBB9703B1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78884" y="569026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m 5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7247F3B-40E4-3176-A8DD-CD5127F6E6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3887" y="5458643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m 6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B735E00-4A61-3EAD-8FE1-1F7EFE48D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09494" y="512585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m 6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2519C57-1A43-1D3F-3FBC-720DE91D89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5881" y="4779798"/>
                    <a:ext cx="416305" cy="37428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505EAC93-B36D-9B0A-3D8E-C5B26B0B7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35392" y="1285863"/>
                <a:ext cx="124933" cy="124933"/>
              </a:xfrm>
              <a:prstGeom prst="rect">
                <a:avLst/>
              </a:prstGeom>
            </p:spPr>
          </p:pic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F58C36D-A467-C5AD-298B-112D40EC6D1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8E87F-A28D-2C40-B54A-662009079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A2AC3F8C-E16B-7C20-F138-BBC471A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946AFF71-4FC6-B0E2-05AC-B39801049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3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1EFDF-A68A-4D97-1F8F-42C1BF2F5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F4F4DA3-C428-4261-12E4-706E2DA37E60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6DC0DD-5C19-C41E-6F01-D31DC30693A1}"/>
              </a:ext>
            </a:extLst>
          </p:cNvPr>
          <p:cNvSpPr txBox="1"/>
          <p:nvPr/>
        </p:nvSpPr>
        <p:spPr>
          <a:xfrm>
            <a:off x="1216152" y="932688"/>
            <a:ext cx="6592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GEOMETRIA SAGRADA: A LINGUAGEM DE METATRON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Quanto mais elevados são os Seres, mais próximos estão da Geometria Sagrada do Universo. Atuam e comunicam-se através de imagens e formas geométricas, uma linguagem Universal para todos os Seres Crísticos do Universo, inclusive para a Humanidade.</a:t>
            </a:r>
          </a:p>
          <a:p>
            <a:pPr algn="just"/>
            <a:r>
              <a:rPr lang="pt-BR" dirty="0"/>
              <a:t>Nos Seres Humanos, essa linguagem por imagens e formas geométricas chega através da mente inconsciente, onde estão registradas as formas primordiais da Criação.</a:t>
            </a:r>
          </a:p>
          <a:p>
            <a:pPr algn="just"/>
            <a:r>
              <a:rPr lang="pt-BR" dirty="0"/>
              <a:t>A mente humana também funciona por imagens.</a:t>
            </a:r>
          </a:p>
          <a:p>
            <a:pPr algn="just"/>
            <a:r>
              <a:rPr lang="pt-BR" dirty="0"/>
              <a:t>Quando Metatron se comunica com a Humanidade, Ele usa imagens e figuras geométricas, a mente inconsciente capta a informação, aceita como uma Verdade Primordial e executa os comandos nelas contidos.</a:t>
            </a:r>
          </a:p>
          <a:p>
            <a:pPr algn="just"/>
            <a:r>
              <a:rPr lang="pt-BR" dirty="0"/>
              <a:t>Desta forma Metatron consegue reativar os Códigos Divinos inseridos em todos os Seres Humanos.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8CFE73E-047F-C945-B128-F69D4FBE50ED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6171777-590A-6DC9-EFB8-5A31135D0829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F1848DA-9541-6C3E-B7C6-7347B53E4AAC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66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F8E8-A445-B5A7-2291-C3447B20D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EC3EB3D-7E67-23F1-EB29-2D1661AE8FAC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DABE5B1-00F5-3CD1-513E-AD95236F8A90}"/>
              </a:ext>
            </a:extLst>
          </p:cNvPr>
          <p:cNvSpPr txBox="1"/>
          <p:nvPr/>
        </p:nvSpPr>
        <p:spPr>
          <a:xfrm>
            <a:off x="1216152" y="1115568"/>
            <a:ext cx="6592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CUBO DE METATRON E A MENSAGEM DE METATRON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(...)Através do Cubo de Metatron, esse elevadíssimo Arcanjo nos transmite a ideia da necessidade de cada Ser Humano acelerar a velocidade dos seus Elétrons e facilita essa aceleração quando se faz uma conexão direta com Ele dentro do Cubo de Metatron.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Cubo de Metatron é considerado um Acelerador Quântico na geometria sagrada e está disponível a toda a Humanidade que queira fazer o “Salto Quântico”, a fim de que possa vibrar numa oitava acima.</a:t>
            </a:r>
          </a:p>
          <a:p>
            <a:pPr algn="just"/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C555D19-C2AA-17A5-F763-E2145005B9A3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E6560AC-712C-94B5-1EBC-263CFADBC18E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0A6BEB7-058E-39D0-96C0-38B655433179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20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E6C5E-2BFA-8540-842B-E7FBCBE5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0A5FC57-FE71-8FFC-09AE-CAA8D54FD522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45AD85-4972-0184-CD84-0908606DA919}"/>
              </a:ext>
            </a:extLst>
          </p:cNvPr>
          <p:cNvSpPr txBox="1"/>
          <p:nvPr/>
        </p:nvSpPr>
        <p:spPr>
          <a:xfrm>
            <a:off x="1216152" y="1166842"/>
            <a:ext cx="6592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INICIAÇÃO DA REDE PLATINA DE MAHATMA, METATRON E MELCHIZEDEK </a:t>
            </a:r>
          </a:p>
          <a:p>
            <a:pPr algn="just"/>
            <a:r>
              <a:rPr lang="pt-BR" dirty="0"/>
              <a:t>O propósito desta iniciação é conectar o indivíduo com a energia da Rede Platina, que purifica e transmuta os níveis mais profundos do Ser Humano. A Rede Platina, auxilia na limpeza dos registros </a:t>
            </a:r>
            <a:r>
              <a:rPr lang="pt-BR" dirty="0" err="1"/>
              <a:t>akáshicos</a:t>
            </a:r>
            <a:r>
              <a:rPr lang="pt-BR" dirty="0"/>
              <a:t> negativos e traz um nível profundo de purificação.</a:t>
            </a:r>
          </a:p>
          <a:p>
            <a:pPr algn="just"/>
            <a:r>
              <a:rPr lang="pt-BR" dirty="0"/>
              <a:t>Essa energia é de extrema importância no processo de ascensão, pois possibilita  um aumento considerável do nível de luz que o indivíduo é capaz de suportar, e dessa forma, acelera o processo de ascensão.</a:t>
            </a:r>
          </a:p>
          <a:p>
            <a:pPr algn="just"/>
            <a:r>
              <a:rPr lang="pt-BR" dirty="0"/>
              <a:t>Nesta iniciação o individuo é conectado com um padrão energético a partir de 6a dimensão.</a:t>
            </a:r>
          </a:p>
          <a:p>
            <a:pPr algn="just"/>
            <a:r>
              <a:rPr lang="pt-BR" dirty="0"/>
              <a:t>A iniciação da Rede Platina, auxilia também a aceleração do novo chacra cardíaco (o diamante de 144 facetas), por onde se constrói o canal de </a:t>
            </a:r>
            <a:r>
              <a:rPr lang="pt-BR" dirty="0" err="1"/>
              <a:t>Antakarana</a:t>
            </a:r>
            <a:r>
              <a:rPr lang="pt-BR" dirty="0"/>
              <a:t> em direção a Mônada.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E9C0074-7BF6-B3DA-EF66-5E5903235CE8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70F94B9-6290-9EBB-3951-C3AA06CE71AC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50599C9-D73F-FC67-F1DC-C1A3CFD413D0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51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6AFB-754A-5F76-B35A-DD4292A1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3ED3398-C405-8404-420D-81F327E7A5B5}"/>
              </a:ext>
            </a:extLst>
          </p:cNvPr>
          <p:cNvSpPr/>
          <p:nvPr/>
        </p:nvSpPr>
        <p:spPr>
          <a:xfrm>
            <a:off x="639097" y="541922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B7C7FF-BF13-4FDF-9E77-5D789634FE5B}"/>
              </a:ext>
            </a:extLst>
          </p:cNvPr>
          <p:cNvSpPr txBox="1"/>
          <p:nvPr/>
        </p:nvSpPr>
        <p:spPr>
          <a:xfrm>
            <a:off x="1068669" y="1274996"/>
            <a:ext cx="6592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 nona chave de platina para acelerar a evolução espiritual é compreender aquilo que é chamado de “ rede de platina”.</a:t>
            </a:r>
          </a:p>
          <a:p>
            <a:pPr algn="just"/>
            <a:r>
              <a:rPr lang="pt-BR" dirty="0"/>
              <a:t>Invoque Melquisedeque, O Mahatma e Metatron e pedir-lhes uma rede de platina. Essa rede passara pelo seu sistema de 12 corpos, limpando-o de todas as impurezas. Recomendo que façam isso pelo menos duas vezes por dia. A platina é a cor com a frequência mais alta existente na Terra. Para tornar essa chave de platina ainda mais profunda, Melquisedeque, o Mahatma e Metatron comunicaram-me que ela pode ser solicitada e colocada em todas as portas, janelas e umbrais da nossa casa ou local de trabalho.</a:t>
            </a:r>
          </a:p>
          <a:p>
            <a:pPr algn="just"/>
            <a:r>
              <a:rPr lang="pt-BR" dirty="0"/>
              <a:t>Todas as vezes que vocês ou alguém de sua família passarem por uma porta ou umbral, sejam imediatamente purificados pela rede de platina e todas as energias negativas transformadas na frequência de luz mais elevada do Divino. A rede impede a entrada em sua casa de qualquer energia indesejada.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DCA0596-B6D8-4AFB-F8E0-C43DC9A7D718}"/>
              </a:ext>
            </a:extLst>
          </p:cNvPr>
          <p:cNvGrpSpPr/>
          <p:nvPr/>
        </p:nvGrpSpPr>
        <p:grpSpPr>
          <a:xfrm>
            <a:off x="19665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515DFA5-478C-AA35-B620-A2A7DB5C6F60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29CBF54-26AF-3C2D-BCDF-1603907EB4E9}"/>
                </a:ext>
              </a:extLst>
            </p:cNvPr>
            <p:cNvSpPr/>
            <p:nvPr/>
          </p:nvSpPr>
          <p:spPr>
            <a:xfrm>
              <a:off x="639097" y="541922"/>
              <a:ext cx="7708393" cy="577415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27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5370-CFAC-DB64-9E11-9019F779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6B2E643-7959-EE32-BECD-A80B2AA78588}"/>
              </a:ext>
            </a:extLst>
          </p:cNvPr>
          <p:cNvSpPr/>
          <p:nvPr/>
        </p:nvSpPr>
        <p:spPr>
          <a:xfrm>
            <a:off x="685800" y="60127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D2E78C-775D-5D76-AECA-B334B5B32E79}"/>
              </a:ext>
            </a:extLst>
          </p:cNvPr>
          <p:cNvSpPr txBox="1"/>
          <p:nvPr/>
        </p:nvSpPr>
        <p:spPr>
          <a:xfrm>
            <a:off x="1243584" y="1069848"/>
            <a:ext cx="6592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REFERÊNCIAS BIBLIOGRÁFICAS</a:t>
            </a:r>
          </a:p>
          <a:p>
            <a:pPr algn="just"/>
            <a:endParaRPr lang="pt-BR" dirty="0">
              <a:hlinkClick r:id="rId2"/>
            </a:endParaRPr>
          </a:p>
          <a:p>
            <a:pPr algn="just"/>
            <a:r>
              <a:rPr lang="pt-BR" dirty="0">
                <a:hlinkClick r:id="rId2"/>
              </a:rPr>
              <a:t>https://animamundhy.com.br/melquisedeque-o-arcanjo-que-traz-o-dna-perfeito-para-toda-a-humanidade-fraternidade-branca/</a:t>
            </a:r>
            <a:r>
              <a:rPr lang="pt-BR" dirty="0"/>
              <a:t> 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3"/>
              </a:rPr>
              <a:t>https://espacomaedoceu.blogspot.com/2022/10/a-malha-cosmica-hierarquia-de-metatron.html</a:t>
            </a:r>
            <a:r>
              <a:rPr lang="pt-BR" dirty="0"/>
              <a:t> </a:t>
            </a:r>
          </a:p>
          <a:p>
            <a:pPr algn="just"/>
            <a:endParaRPr lang="pt-BR" dirty="0"/>
          </a:p>
          <a:p>
            <a:pPr algn="just"/>
            <a:r>
              <a:rPr lang="pt-BR" sz="1800" dirty="0">
                <a:hlinkClick r:id="rId4"/>
              </a:rPr>
              <a:t>https://saintgermanchamavioleta.blogspot.com/2012/09/metatron-o-arcanjo-criador-da-luz-e-do.html</a:t>
            </a:r>
            <a:r>
              <a:rPr lang="pt-BR" sz="1800" dirty="0"/>
              <a:t> 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5"/>
              </a:rPr>
              <a:t>A REDE DE PLATINA – Portal das Esmeraldas</a:t>
            </a:r>
            <a:r>
              <a:rPr lang="pt-BR" dirty="0"/>
              <a:t> </a:t>
            </a:r>
          </a:p>
          <a:p>
            <a:pPr algn="just"/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731BF08-BAD0-6A54-756D-824C3B790B4D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FBBA843-C116-D1D8-5C42-EF61C6DC0091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E0F0420-5EBB-5A93-25B0-9251305368DC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1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E62C-3851-16C6-B41A-F826817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6323B13-1678-9876-5A7E-9070696D5266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1062531-9A09-5DCB-EF6C-0A06612F9BE0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8B3FDD62-4A1E-DE7B-1156-FC5B989AE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B16FC03-2A0A-3D6D-A55D-BD24B7CDFDA6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DB6725B3-4781-0B5B-6199-D61DC297363C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FDA1177-48A3-DB8A-6DF3-C16782783B8B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72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CC2C-5793-FB06-7E2E-FB7DF927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7B74EA7-3FA4-4070-C946-4774F1DD3F5E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m 7" descr="Uma imagem contendo texto, livro, foto, criança&#10;&#10;Descrição gerada automaticamente">
            <a:extLst>
              <a:ext uri="{FF2B5EF4-FFF2-40B4-BE49-F238E27FC236}">
                <a16:creationId xmlns:a16="http://schemas.microsoft.com/office/drawing/2014/main" id="{39EF124A-4ED2-6C13-CCB8-4E364113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551929"/>
            <a:ext cx="6007608" cy="5748287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30CE9A6-CE27-B0B1-4145-E5F4BB51AE23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7C902B4-8DA8-360D-817C-303D46381875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80F2C86-C433-B7AD-4DFE-EA1165A2AC8D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D7FCC-52B0-3BAF-11BD-DDED1249EC1D}"/>
              </a:ext>
            </a:extLst>
          </p:cNvPr>
          <p:cNvSpPr txBox="1"/>
          <p:nvPr/>
        </p:nvSpPr>
        <p:spPr>
          <a:xfrm>
            <a:off x="639096" y="93191"/>
            <a:ext cx="7787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A TRÍADE CÓSMICA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E42F2FF-2AC3-28F3-9175-D33083BAA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551929"/>
            <a:ext cx="1942353" cy="2500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8254DFC-6C27-C013-F688-F6C4C980D1FF}"/>
              </a:ext>
            </a:extLst>
          </p:cNvPr>
          <p:cNvSpPr txBox="1"/>
          <p:nvPr/>
        </p:nvSpPr>
        <p:spPr>
          <a:xfrm>
            <a:off x="1849000" y="2457306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MAHATMA</a:t>
            </a:r>
          </a:p>
        </p:txBody>
      </p:sp>
    </p:spTree>
    <p:extLst>
      <p:ext uri="{BB962C8B-B14F-4D97-AF65-F5344CB8AC3E}">
        <p14:creationId xmlns:p14="http://schemas.microsoft.com/office/powerpoint/2010/main" val="92985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98C1A3-D7E9-409D-53B7-D34675503D24}"/>
              </a:ext>
            </a:extLst>
          </p:cNvPr>
          <p:cNvSpPr txBox="1"/>
          <p:nvPr/>
        </p:nvSpPr>
        <p:spPr>
          <a:xfrm>
            <a:off x="943897" y="751344"/>
            <a:ext cx="72562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LARÍNGEO BLOQUEADOS? A pessoa pode apresentar: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 em se expressar verbalmente ou emocionalmente.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Medo de falar em público ou de dizer o que realmente pensa.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Sensação de “engasgar” com as palavras, literalmente ou simbolicamente.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Tendência a guardar ressentimentos ou engolir emoções.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físicos na garganta, como rouquidão, dor ou infecções frequentes.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LARÍNGEO EXCESSIVAMENTE ATIVADOS? Pode causar: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 excessiva ou impulsiva, sem filtro ou sensibilidade.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 em ouvir os outros, interrompendo ou dominando conversas.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Tendência a manipular com palavras ou usar a fala de forma agressiva.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Ansiedade verbal, necessidade constante de se justificar ou explicar.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Desconexão entre o que se fala e o que se sente.</a:t>
            </a:r>
          </a:p>
        </p:txBody>
      </p:sp>
    </p:spTree>
    <p:extLst>
      <p:ext uri="{BB962C8B-B14F-4D97-AF65-F5344CB8AC3E}">
        <p14:creationId xmlns:p14="http://schemas.microsoft.com/office/powerpoint/2010/main" val="44054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2A1A80-6231-3E68-FFA1-29619B17B8C2}"/>
              </a:ext>
            </a:extLst>
          </p:cNvPr>
          <p:cNvSpPr txBox="1"/>
          <p:nvPr/>
        </p:nvSpPr>
        <p:spPr>
          <a:xfrm>
            <a:off x="836762" y="778154"/>
            <a:ext cx="727206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COMO É A VIDA DE ALGUÉM COM OS CHACRA LARÍNGEO EQUILIBRADOS? </a:t>
            </a:r>
            <a:r>
              <a:rPr lang="pt-BR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pessoa vive com: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Capacidade de se expressar com clareza, autenticidade e empatia.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Boa comunicação interpessoal, sabendo ouvir e ser ouvido.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Criatividade verbal e artística fluindo naturalmente.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Alinhamento entre pensamento, sentimento e fala.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Confiança para dizer “sim” ou “não” com firmeza e respeito.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 O TEMA CENTRAL A SER EXERCITADO COM A HARMONIZAÇÃO DOS CHACRA LARÍNGEO? O principal tema a ser trabalhado é a expressão autêntica da verdade interior. Isso envolve: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Falar com integridade e escutar com presença.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Libertar-se do medo de julgamento ao se expressar.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Usar a comunicação como ferramenta de cura e conexão.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Alinhar a voz com o coração e a mente.</a:t>
            </a:r>
          </a:p>
        </p:txBody>
      </p:sp>
    </p:spTree>
    <p:extLst>
      <p:ext uri="{BB962C8B-B14F-4D97-AF65-F5344CB8AC3E}">
        <p14:creationId xmlns:p14="http://schemas.microsoft.com/office/powerpoint/2010/main" val="130213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046" y="751344"/>
            <a:ext cx="7920037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CHACRA LARÍNGEO: CAPACIDADE DE MANTER LIMITES PESSOAIS INDEPENDENTEMENTE DOS RESULTADOS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Quando a voz vem banhada pelo amor, muda o tom, a frequência da fala e as expressões usadas ao se comunicar, aliás cada palavra tem poder e aqui acordamos para o verdadeiro papel das interações comunicativas sejam elas orais ou não. A comunicação quântica consciente nasce nesta etapa. Exercitamos aqui a importância das diferentes formas de se comunicar e despertamos para cada uma delas.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Está ligado a assumir as verdades de nós mesmos, de sermos nós mesmos perante os outros e a nós mesmos, de aceitarmos nossas sombras e qualidades. Nós nos expressamos para os outros principalmente pelo som.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O elemento deste chacra é o som. Mas alguns falam também no éter, que seria o que os cientistas hoje chamam de matéria negra. O conceito de matéria negra é que existe algo que molda e comando onde uma galáxia surge, onde um planeta fica, um cometa, uma estrela... Seria um molde onde toda a matéria se assenta. Por isto, este chacra tem a ver com a materialização dos nossos desejos, porque com as palavras atraímos o que falamos. Por isto devemos ter cuidado com nossas palavras, principalmente em relação a outras pessoas.</a:t>
            </a:r>
          </a:p>
        </p:txBody>
      </p:sp>
    </p:spTree>
    <p:extLst>
      <p:ext uri="{BB962C8B-B14F-4D97-AF65-F5344CB8AC3E}">
        <p14:creationId xmlns:p14="http://schemas.microsoft.com/office/powerpoint/2010/main" val="3357799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ângulo 1"/>
          <p:cNvSpPr>
            <a:spLocks noChangeArrowheads="1"/>
          </p:cNvSpPr>
          <p:nvPr/>
        </p:nvSpPr>
        <p:spPr bwMode="auto">
          <a:xfrm>
            <a:off x="678426" y="692696"/>
            <a:ext cx="763966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não nos aceitamos, se não aceitamos o que sentimos, se não colocamos para fora o que pensamos e sentimos, temos a sensação de estarmos com um nó na garganta. Ou temos a sensação de que estamos engolindo sapos, estamos tendo de fingir que nada está acontecendo, mas a situação pela qual estamos passando é abusiva. Se nós somos o instrumento de repressão do outro, podemos também adoecer pelo chacra laríngeo, pois não estamos deixando o outro ser o que é. Podemos ter problemas de cordas vocais. Ou mesmo doenças da tireoide, que alteram o nosso ritmo e isto nos tira a identidade.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 muito importante nos aceitarmos como somos e sermos o que somos para os outros. Colocar as emoções para fora. É claro que existem situações de perigo extremo em que as pessoas não podem expressar tudo o que pensam e sentem. Mas chegando na Era de Ouro, as pessoas não terão tanta maldade e isto será possível. E no mundo da quinta dimensão, muita gente fará telepatia, então não vai ter jeito de fingir.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3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1E1F9-5218-E651-E8D3-6AE2697082D7}"/>
              </a:ext>
            </a:extLst>
          </p:cNvPr>
          <p:cNvSpPr txBox="1"/>
          <p:nvPr/>
        </p:nvSpPr>
        <p:spPr>
          <a:xfrm>
            <a:off x="1243584" y="1069848"/>
            <a:ext cx="65928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Existem diversos Mestres em auxílio ao Planeta Terra neste momento de Ascensão pessoal e Planetário. Estaremos abordando os principais cargos da hierarquia e quem os ocupa.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1° METATRON - O Logos Multiuniversal (ser que alcançou maior evolução)</a:t>
            </a:r>
          </a:p>
          <a:p>
            <a:pPr algn="just"/>
            <a:r>
              <a:rPr lang="pt-BR" dirty="0"/>
              <a:t>2° MELCHIZEDEK - O Logos Universal.</a:t>
            </a:r>
          </a:p>
          <a:p>
            <a:pPr algn="just"/>
            <a:r>
              <a:rPr lang="pt-BR" dirty="0"/>
              <a:t>3° MAHATMA - O Avatar da Síntese. (...)</a:t>
            </a:r>
          </a:p>
          <a:p>
            <a:pPr algn="just"/>
            <a:r>
              <a:rPr lang="pt-BR" sz="1200" dirty="0"/>
              <a:t>(</a:t>
            </a:r>
            <a:r>
              <a:rPr lang="pt-BR" sz="1200" dirty="0">
                <a:hlinkClick r:id="rId2"/>
              </a:rPr>
              <a:t>https://entrandonaquietude.blogspot.com/2014/05/hierarquia-planetaria-e-cosmica.html</a:t>
            </a:r>
            <a:r>
              <a:rPr lang="pt-BR" sz="1200" dirty="0"/>
              <a:t> 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No nosso estudo vamos nos ater apenas a tríade cósmica, que são as três consciências que representam o UM, a unidade no Criador!!!</a:t>
            </a:r>
          </a:p>
          <a:p>
            <a:pPr algn="just"/>
            <a:r>
              <a:rPr lang="pt-BR" dirty="0"/>
              <a:t>Além dos mestres da tríade temos toda organização da Hierarquia Cósmica, distribuída em 49 raios da Fraternidade Branca!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DE5B239-3653-7643-60C9-D4B0A85D9707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3F4A9E4-7A24-E3BE-6424-4B9464CC2C1B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3C7982F-E242-FABC-73BF-EDA334C990C1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22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320B-139D-BCD4-A658-D4DF850A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B64FBDF-E659-67D3-0E39-6F4D42F229FA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17229D1-E91F-8B82-A26C-8B53FC2A6C12}"/>
              </a:ext>
            </a:extLst>
          </p:cNvPr>
          <p:cNvSpPr txBox="1"/>
          <p:nvPr/>
        </p:nvSpPr>
        <p:spPr>
          <a:xfrm>
            <a:off x="1236234" y="1364816"/>
            <a:ext cx="6592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VOCÊ CONHECE METATRON?</a:t>
            </a:r>
          </a:p>
          <a:p>
            <a:pPr algn="just"/>
            <a:r>
              <a:rPr lang="pt-BR" dirty="0"/>
              <a:t>Metatron vibra como Arcanjo e atua na  Grande Fraternidade Branca junto com  Arcanjo Miguel e Arcanjo Melquisedeque, formando a Trindade Suprema neste Universo.</a:t>
            </a:r>
          </a:p>
          <a:p>
            <a:pPr algn="just"/>
            <a:r>
              <a:rPr lang="pt-BR" dirty="0"/>
              <a:t>Considerado o Criador da Luz e do Elétron Perfeito, Metatron está empenhado em ancorar a Sua Energia no planeta a fim de auxiliar a Humanidade em seu caminho de evolução e ascensão.</a:t>
            </a:r>
          </a:p>
          <a:p>
            <a:pPr algn="just"/>
            <a:r>
              <a:rPr lang="pt-BR" dirty="0"/>
              <a:t>A Luz </a:t>
            </a:r>
            <a:r>
              <a:rPr lang="pt-BR" dirty="0" err="1"/>
              <a:t>Metatrônica</a:t>
            </a:r>
            <a:r>
              <a:rPr lang="pt-BR" dirty="0"/>
              <a:t> apresenta um tom que se aproxima do branco-platinado, muito suave, translúcida e brilhante! Vibra tão alto, que é considerada uma das mais altas vibrações deste Universo, bem próxima à Luz do Altíssimo Criador.</a:t>
            </a:r>
          </a:p>
          <a:p>
            <a:pPr algn="just"/>
            <a:r>
              <a:rPr lang="pt-BR" dirty="0"/>
              <a:t>Metatron vem trazendo Elétron Perfeito para a Terra, promovendo as correções necessárias na energia humana, possibilitando a restauração do DNA e do corpo físico, a fim de a Humanidade retorne à Perfeição original – o Corpo Perfeito, o Adam </a:t>
            </a:r>
            <a:r>
              <a:rPr lang="pt-BR" dirty="0" err="1"/>
              <a:t>Kadmon</a:t>
            </a:r>
            <a:r>
              <a:rPr lang="pt-BR" dirty="0"/>
              <a:t>.</a:t>
            </a:r>
          </a:p>
          <a:p>
            <a:pPr algn="just"/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84858CC-03A1-FA9B-7D41-F8112EC57142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9AA9A87-B3B9-4F0D-0287-EDBAE0055E21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64CE5F7-DCE5-ECCB-4F0D-FCA5EB65460C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32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>
</file>

<file path=ppt/theme/theme1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1562</Words>
  <Application>Microsoft Office PowerPoint</Application>
  <PresentationFormat>Apresentação na tela (4:3)</PresentationFormat>
  <Paragraphs>82</Paragraphs>
  <Slides>14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2024-12-24T15:03:12Z</dcterms:created>
  <dcterms:modified xsi:type="dcterms:W3CDTF">2025-05-27T19:55:44Z</dcterms:modified>
</cp:coreProperties>
</file>