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391" r:id="rId2"/>
    <p:sldId id="389" r:id="rId3"/>
    <p:sldId id="393" r:id="rId4"/>
    <p:sldId id="394" r:id="rId5"/>
    <p:sldId id="327" r:id="rId6"/>
    <p:sldId id="390" r:id="rId7"/>
    <p:sldId id="381" r:id="rId8"/>
    <p:sldId id="378" r:id="rId9"/>
    <p:sldId id="382" r:id="rId10"/>
    <p:sldId id="379" r:id="rId11"/>
    <p:sldId id="380" r:id="rId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7" d="100"/>
          <a:sy n="97" d="100"/>
        </p:scale>
        <p:origin x="2004" y="3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ÃNGELA IEDA SCHMIDT" userId="acbb1e12053d5b45" providerId="LiveId" clId="{A0A5725C-740B-43E9-B5D3-24E9E73CC8AD}"/>
    <pc:docChg chg="undo custSel addSld delSld modSld sldOrd delMainMaster modMainMaster">
      <pc:chgData name="ÃNGELA IEDA SCHMIDT" userId="acbb1e12053d5b45" providerId="LiveId" clId="{A0A5725C-740B-43E9-B5D3-24E9E73CC8AD}" dt="2024-12-25T21:15:18.556" v="171" actId="20577"/>
      <pc:docMkLst>
        <pc:docMk/>
      </pc:docMkLst>
      <pc:sldChg chg="new del">
        <pc:chgData name="ÃNGELA IEDA SCHMIDT" userId="acbb1e12053d5b45" providerId="LiveId" clId="{A0A5725C-740B-43E9-B5D3-24E9E73CC8AD}" dt="2024-12-24T22:15:26.219" v="4" actId="47"/>
        <pc:sldMkLst>
          <pc:docMk/>
          <pc:sldMk cId="2019502232" sldId="256"/>
        </pc:sldMkLst>
      </pc:sldChg>
      <pc:sldChg chg="del ord">
        <pc:chgData name="ÃNGELA IEDA SCHMIDT" userId="acbb1e12053d5b45" providerId="LiveId" clId="{A0A5725C-740B-43E9-B5D3-24E9E73CC8AD}" dt="2024-12-24T22:15:27.488" v="5" actId="47"/>
        <pc:sldMkLst>
          <pc:docMk/>
          <pc:sldMk cId="46754013" sldId="257"/>
        </pc:sldMkLst>
      </pc:sldChg>
      <pc:sldChg chg="del ord">
        <pc:chgData name="ÃNGELA IEDA SCHMIDT" userId="acbb1e12053d5b45" providerId="LiveId" clId="{A0A5725C-740B-43E9-B5D3-24E9E73CC8AD}" dt="2024-12-24T22:15:28.829" v="6" actId="47"/>
        <pc:sldMkLst>
          <pc:docMk/>
          <pc:sldMk cId="1810256915" sldId="258"/>
        </pc:sldMkLst>
      </pc:sldChg>
      <pc:sldChg chg="addSp modSp mod">
        <pc:chgData name="ÃNGELA IEDA SCHMIDT" userId="acbb1e12053d5b45" providerId="LiveId" clId="{A0A5725C-740B-43E9-B5D3-24E9E73CC8AD}" dt="2024-12-25T20:57:15.713" v="89" actId="1076"/>
        <pc:sldMkLst>
          <pc:docMk/>
          <pc:sldMk cId="2786170046" sldId="264"/>
        </pc:sldMkLst>
      </pc:sldChg>
      <pc:sldChg chg="addSp delSp modSp add mod">
        <pc:chgData name="ÃNGELA IEDA SCHMIDT" userId="acbb1e12053d5b45" providerId="LiveId" clId="{A0A5725C-740B-43E9-B5D3-24E9E73CC8AD}" dt="2024-12-25T21:12:04.561" v="156" actId="13926"/>
        <pc:sldMkLst>
          <pc:docMk/>
          <pc:sldMk cId="1133029954" sldId="378"/>
        </pc:sldMkLst>
      </pc:sldChg>
      <pc:sldChg chg="modSp add mod">
        <pc:chgData name="ÃNGELA IEDA SCHMIDT" userId="acbb1e12053d5b45" providerId="LiveId" clId="{A0A5725C-740B-43E9-B5D3-24E9E73CC8AD}" dt="2024-12-25T20:58:31.562" v="96" actId="113"/>
        <pc:sldMkLst>
          <pc:docMk/>
          <pc:sldMk cId="2978635624" sldId="379"/>
        </pc:sldMkLst>
      </pc:sldChg>
      <pc:sldChg chg="modSp add mod">
        <pc:chgData name="ÃNGELA IEDA SCHMIDT" userId="acbb1e12053d5b45" providerId="LiveId" clId="{A0A5725C-740B-43E9-B5D3-24E9E73CC8AD}" dt="2024-12-25T21:15:18.556" v="171" actId="20577"/>
        <pc:sldMkLst>
          <pc:docMk/>
          <pc:sldMk cId="2741990732" sldId="380"/>
        </pc:sldMkLst>
      </pc:sldChg>
      <pc:sldChg chg="delSp modSp add mod">
        <pc:chgData name="ÃNGELA IEDA SCHMIDT" userId="acbb1e12053d5b45" providerId="LiveId" clId="{A0A5725C-740B-43E9-B5D3-24E9E73CC8AD}" dt="2024-12-25T21:07:35.433" v="128" actId="1076"/>
        <pc:sldMkLst>
          <pc:docMk/>
          <pc:sldMk cId="1095180478" sldId="381"/>
        </pc:sldMkLst>
      </pc:sldChg>
      <pc:sldChg chg="delSp modSp add mod">
        <pc:chgData name="ÃNGELA IEDA SCHMIDT" userId="acbb1e12053d5b45" providerId="LiveId" clId="{A0A5725C-740B-43E9-B5D3-24E9E73CC8AD}" dt="2024-12-25T21:11:37.788" v="155" actId="20577"/>
        <pc:sldMkLst>
          <pc:docMk/>
          <pc:sldMk cId="2252514604" sldId="382"/>
        </pc:sldMkLst>
      </pc:sldChg>
      <pc:sldMasterChg chg="modSp modSldLayout">
        <pc:chgData name="ÃNGELA IEDA SCHMIDT" userId="acbb1e12053d5b45" providerId="LiveId" clId="{A0A5725C-740B-43E9-B5D3-24E9E73CC8AD}" dt="2024-12-24T15:02:56.802" v="1"/>
        <pc:sldMasterMkLst>
          <pc:docMk/>
          <pc:sldMasterMk cId="3479360659" sldId="2147483648"/>
        </pc:sldMasterMkLst>
        <pc:sldLayoutChg chg="modSp">
          <pc:chgData name="ÃNGELA IEDA SCHMIDT" userId="acbb1e12053d5b45" providerId="LiveId" clId="{A0A5725C-740B-43E9-B5D3-24E9E73CC8AD}" dt="2024-12-24T15:02:56.802" v="1"/>
          <pc:sldLayoutMkLst>
            <pc:docMk/>
            <pc:sldMasterMk cId="3479360659" sldId="2147483648"/>
            <pc:sldLayoutMk cId="1052784111" sldId="2147483649"/>
          </pc:sldLayoutMkLst>
        </pc:sldLayoutChg>
        <pc:sldLayoutChg chg="modSp">
          <pc:chgData name="ÃNGELA IEDA SCHMIDT" userId="acbb1e12053d5b45" providerId="LiveId" clId="{A0A5725C-740B-43E9-B5D3-24E9E73CC8AD}" dt="2024-12-24T15:02:56.802" v="1"/>
          <pc:sldLayoutMkLst>
            <pc:docMk/>
            <pc:sldMasterMk cId="3479360659" sldId="2147483648"/>
            <pc:sldLayoutMk cId="4085129926" sldId="2147483651"/>
          </pc:sldLayoutMkLst>
        </pc:sldLayoutChg>
        <pc:sldLayoutChg chg="modSp">
          <pc:chgData name="ÃNGELA IEDA SCHMIDT" userId="acbb1e12053d5b45" providerId="LiveId" clId="{A0A5725C-740B-43E9-B5D3-24E9E73CC8AD}" dt="2024-12-24T15:02:56.802" v="1"/>
          <pc:sldLayoutMkLst>
            <pc:docMk/>
            <pc:sldMasterMk cId="3479360659" sldId="2147483648"/>
            <pc:sldLayoutMk cId="2172289287" sldId="2147483652"/>
          </pc:sldLayoutMkLst>
        </pc:sldLayoutChg>
        <pc:sldLayoutChg chg="modSp">
          <pc:chgData name="ÃNGELA IEDA SCHMIDT" userId="acbb1e12053d5b45" providerId="LiveId" clId="{A0A5725C-740B-43E9-B5D3-24E9E73CC8AD}" dt="2024-12-24T15:02:56.802" v="1"/>
          <pc:sldLayoutMkLst>
            <pc:docMk/>
            <pc:sldMasterMk cId="3479360659" sldId="2147483648"/>
            <pc:sldLayoutMk cId="989605298" sldId="2147483653"/>
          </pc:sldLayoutMkLst>
        </pc:sldLayoutChg>
        <pc:sldLayoutChg chg="modSp">
          <pc:chgData name="ÃNGELA IEDA SCHMIDT" userId="acbb1e12053d5b45" providerId="LiveId" clId="{A0A5725C-740B-43E9-B5D3-24E9E73CC8AD}" dt="2024-12-24T15:02:56.802" v="1"/>
          <pc:sldLayoutMkLst>
            <pc:docMk/>
            <pc:sldMasterMk cId="3479360659" sldId="2147483648"/>
            <pc:sldLayoutMk cId="2023701135" sldId="2147483656"/>
          </pc:sldLayoutMkLst>
        </pc:sldLayoutChg>
        <pc:sldLayoutChg chg="modSp">
          <pc:chgData name="ÃNGELA IEDA SCHMIDT" userId="acbb1e12053d5b45" providerId="LiveId" clId="{A0A5725C-740B-43E9-B5D3-24E9E73CC8AD}" dt="2024-12-24T15:02:56.802" v="1"/>
          <pc:sldLayoutMkLst>
            <pc:docMk/>
            <pc:sldMasterMk cId="3479360659" sldId="2147483648"/>
            <pc:sldLayoutMk cId="120611830" sldId="2147483657"/>
          </pc:sldLayoutMkLst>
        </pc:sldLayoutChg>
        <pc:sldLayoutChg chg="modSp">
          <pc:chgData name="ÃNGELA IEDA SCHMIDT" userId="acbb1e12053d5b45" providerId="LiveId" clId="{A0A5725C-740B-43E9-B5D3-24E9E73CC8AD}" dt="2024-12-24T15:02:56.802" v="1"/>
          <pc:sldLayoutMkLst>
            <pc:docMk/>
            <pc:sldMasterMk cId="3479360659" sldId="2147483648"/>
            <pc:sldLayoutMk cId="1837551851" sldId="2147483659"/>
          </pc:sldLayoutMkLst>
        </pc:sldLayoutChg>
      </pc:sldMasterChg>
      <pc:sldMasterChg chg="del delSldLayout">
        <pc:chgData name="ÃNGELA IEDA SCHMIDT" userId="acbb1e12053d5b45" providerId="LiveId" clId="{A0A5725C-740B-43E9-B5D3-24E9E73CC8AD}" dt="2024-12-24T22:15:28.829" v="6" actId="47"/>
        <pc:sldMasterMkLst>
          <pc:docMk/>
          <pc:sldMasterMk cId="1220762765" sldId="2147483660"/>
        </pc:sldMasterMkLst>
        <pc:sldLayoutChg chg="del">
          <pc:chgData name="ÃNGELA IEDA SCHMIDT" userId="acbb1e12053d5b45" providerId="LiveId" clId="{A0A5725C-740B-43E9-B5D3-24E9E73CC8AD}" dt="2024-12-24T22:15:28.829" v="6" actId="47"/>
          <pc:sldLayoutMkLst>
            <pc:docMk/>
            <pc:sldMasterMk cId="1220762765" sldId="2147483660"/>
            <pc:sldLayoutMk cId="23532624" sldId="2147483661"/>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3516964145" sldId="2147483662"/>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3189396657" sldId="2147483663"/>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1266059288" sldId="2147483664"/>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4093523706" sldId="2147483665"/>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174344349" sldId="2147483666"/>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2846522187" sldId="2147483667"/>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1343887168" sldId="2147483668"/>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919746806" sldId="2147483669"/>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954490692" sldId="2147483670"/>
          </pc:sldLayoutMkLst>
        </pc:sldLayoutChg>
        <pc:sldLayoutChg chg="del">
          <pc:chgData name="ÃNGELA IEDA SCHMIDT" userId="acbb1e12053d5b45" providerId="LiveId" clId="{A0A5725C-740B-43E9-B5D3-24E9E73CC8AD}" dt="2024-12-24T22:15:28.829" v="6" actId="47"/>
          <pc:sldLayoutMkLst>
            <pc:docMk/>
            <pc:sldMasterMk cId="1220762765" sldId="2147483660"/>
            <pc:sldLayoutMk cId="1681589376" sldId="2147483671"/>
          </pc:sldLayoutMkLst>
        </pc:sldLayoutChg>
      </pc:sldMasterChg>
    </pc:docChg>
  </pc:docChgLst>
  <pc:docChgLst>
    <pc:chgData name="ÃNGELA IEDA SCHMIDT" userId="acbb1e12053d5b45" providerId="LiveId" clId="{AAC33FA4-D844-404C-AA0C-118584B3FE9D}"/>
    <pc:docChg chg="modSld">
      <pc:chgData name="ÃNGELA IEDA SCHMIDT" userId="acbb1e12053d5b45" providerId="LiveId" clId="{AAC33FA4-D844-404C-AA0C-118584B3FE9D}" dt="2025-02-18T22:46:01.903" v="0" actId="207"/>
      <pc:docMkLst>
        <pc:docMk/>
      </pc:docMkLst>
      <pc:sldChg chg="modSp mod">
        <pc:chgData name="ÃNGELA IEDA SCHMIDT" userId="acbb1e12053d5b45" providerId="LiveId" clId="{AAC33FA4-D844-404C-AA0C-118584B3FE9D}" dt="2025-02-18T22:46:01.903" v="0" actId="207"/>
        <pc:sldMkLst>
          <pc:docMk/>
          <pc:sldMk cId="2252514604" sldId="382"/>
        </pc:sldMkLst>
      </pc:sldChg>
    </pc:docChg>
  </pc:docChgLst>
  <pc:docChgLst>
    <pc:chgData name="ÃNGELA IEDA SCHMIDT" userId="acbb1e12053d5b45" providerId="LiveId" clId="{BAD46CAB-CA3F-450F-8D38-96881DCAB596}"/>
    <pc:docChg chg="custSel addSld delSld modSld delMainMaster">
      <pc:chgData name="ÃNGELA IEDA SCHMIDT" userId="acbb1e12053d5b45" providerId="LiveId" clId="{BAD46CAB-CA3F-450F-8D38-96881DCAB596}" dt="2025-05-03T01:28:27.150" v="62"/>
      <pc:docMkLst>
        <pc:docMk/>
      </pc:docMkLst>
      <pc:sldChg chg="modSp del mod">
        <pc:chgData name="ÃNGELA IEDA SCHMIDT" userId="acbb1e12053d5b45" providerId="LiveId" clId="{BAD46CAB-CA3F-450F-8D38-96881DCAB596}" dt="2025-05-03T01:15:37.592" v="41" actId="47"/>
        <pc:sldMkLst>
          <pc:docMk/>
          <pc:sldMk cId="1304807973" sldId="263"/>
        </pc:sldMkLst>
      </pc:sldChg>
      <pc:sldChg chg="delSp modSp del mod">
        <pc:chgData name="ÃNGELA IEDA SCHMIDT" userId="acbb1e12053d5b45" providerId="LiveId" clId="{BAD46CAB-CA3F-450F-8D38-96881DCAB596}" dt="2025-05-03T01:16:17.431" v="51" actId="47"/>
        <pc:sldMkLst>
          <pc:docMk/>
          <pc:sldMk cId="2786170046" sldId="264"/>
        </pc:sldMkLst>
      </pc:sldChg>
      <pc:sldChg chg="del">
        <pc:chgData name="ÃNGELA IEDA SCHMIDT" userId="acbb1e12053d5b45" providerId="LiveId" clId="{BAD46CAB-CA3F-450F-8D38-96881DCAB596}" dt="2025-05-03T01:15:05.410" v="36" actId="47"/>
        <pc:sldMkLst>
          <pc:docMk/>
          <pc:sldMk cId="1964721918" sldId="377"/>
        </pc:sldMkLst>
      </pc:sldChg>
      <pc:sldChg chg="del">
        <pc:chgData name="ÃNGELA IEDA SCHMIDT" userId="acbb1e12053d5b45" providerId="LiveId" clId="{BAD46CAB-CA3F-450F-8D38-96881DCAB596}" dt="2025-05-03T01:16:32.832" v="52" actId="2696"/>
        <pc:sldMkLst>
          <pc:docMk/>
          <pc:sldMk cId="1133029954" sldId="378"/>
        </pc:sldMkLst>
      </pc:sldChg>
      <pc:sldChg chg="addSp modSp add del modTransition">
        <pc:chgData name="ÃNGELA IEDA SCHMIDT" userId="acbb1e12053d5b45" providerId="LiveId" clId="{BAD46CAB-CA3F-450F-8D38-96881DCAB596}" dt="2025-05-03T01:28:23.418" v="61" actId="2696"/>
        <pc:sldMkLst>
          <pc:docMk/>
          <pc:sldMk cId="1838463731" sldId="378"/>
        </pc:sldMkLst>
      </pc:sldChg>
      <pc:sldChg chg="add">
        <pc:chgData name="ÃNGELA IEDA SCHMIDT" userId="acbb1e12053d5b45" providerId="LiveId" clId="{BAD46CAB-CA3F-450F-8D38-96881DCAB596}" dt="2025-05-03T01:28:27.150" v="62"/>
        <pc:sldMkLst>
          <pc:docMk/>
          <pc:sldMk cId="2039216599" sldId="378"/>
        </pc:sldMkLst>
      </pc:sldChg>
      <pc:sldChg chg="del">
        <pc:chgData name="ÃNGELA IEDA SCHMIDT" userId="acbb1e12053d5b45" providerId="LiveId" clId="{BAD46CAB-CA3F-450F-8D38-96881DCAB596}" dt="2025-05-03T01:16:32.832" v="52" actId="2696"/>
        <pc:sldMkLst>
          <pc:docMk/>
          <pc:sldMk cId="2978635624" sldId="379"/>
        </pc:sldMkLst>
      </pc:sldChg>
      <pc:sldChg chg="add">
        <pc:chgData name="ÃNGELA IEDA SCHMIDT" userId="acbb1e12053d5b45" providerId="LiveId" clId="{BAD46CAB-CA3F-450F-8D38-96881DCAB596}" dt="2025-05-03T01:28:27.150" v="62"/>
        <pc:sldMkLst>
          <pc:docMk/>
          <pc:sldMk cId="3026939201" sldId="379"/>
        </pc:sldMkLst>
      </pc:sldChg>
      <pc:sldChg chg="addSp modSp add del modTransition">
        <pc:chgData name="ÃNGELA IEDA SCHMIDT" userId="acbb1e12053d5b45" providerId="LiveId" clId="{BAD46CAB-CA3F-450F-8D38-96881DCAB596}" dt="2025-05-03T01:28:23.418" v="61" actId="2696"/>
        <pc:sldMkLst>
          <pc:docMk/>
          <pc:sldMk cId="4125978776" sldId="379"/>
        </pc:sldMkLst>
      </pc:sldChg>
      <pc:sldChg chg="addSp modSp add del modTransition">
        <pc:chgData name="ÃNGELA IEDA SCHMIDT" userId="acbb1e12053d5b45" providerId="LiveId" clId="{BAD46CAB-CA3F-450F-8D38-96881DCAB596}" dt="2025-05-03T01:28:23.418" v="61" actId="2696"/>
        <pc:sldMkLst>
          <pc:docMk/>
          <pc:sldMk cId="254272799" sldId="380"/>
        </pc:sldMkLst>
      </pc:sldChg>
      <pc:sldChg chg="add">
        <pc:chgData name="ÃNGELA IEDA SCHMIDT" userId="acbb1e12053d5b45" providerId="LiveId" clId="{BAD46CAB-CA3F-450F-8D38-96881DCAB596}" dt="2025-05-03T01:28:27.150" v="62"/>
        <pc:sldMkLst>
          <pc:docMk/>
          <pc:sldMk cId="2457559276" sldId="380"/>
        </pc:sldMkLst>
      </pc:sldChg>
      <pc:sldChg chg="del">
        <pc:chgData name="ÃNGELA IEDA SCHMIDT" userId="acbb1e12053d5b45" providerId="LiveId" clId="{BAD46CAB-CA3F-450F-8D38-96881DCAB596}" dt="2025-05-03T01:16:32.832" v="52" actId="2696"/>
        <pc:sldMkLst>
          <pc:docMk/>
          <pc:sldMk cId="2741990732" sldId="380"/>
        </pc:sldMkLst>
      </pc:sldChg>
      <pc:sldChg chg="addSp modSp add del modTransition">
        <pc:chgData name="ÃNGELA IEDA SCHMIDT" userId="acbb1e12053d5b45" providerId="LiveId" clId="{BAD46CAB-CA3F-450F-8D38-96881DCAB596}" dt="2025-05-03T01:28:23.418" v="61" actId="2696"/>
        <pc:sldMkLst>
          <pc:docMk/>
          <pc:sldMk cId="995546108" sldId="381"/>
        </pc:sldMkLst>
      </pc:sldChg>
      <pc:sldChg chg="del">
        <pc:chgData name="ÃNGELA IEDA SCHMIDT" userId="acbb1e12053d5b45" providerId="LiveId" clId="{BAD46CAB-CA3F-450F-8D38-96881DCAB596}" dt="2025-05-03T01:16:32.832" v="52" actId="2696"/>
        <pc:sldMkLst>
          <pc:docMk/>
          <pc:sldMk cId="1095180478" sldId="381"/>
        </pc:sldMkLst>
      </pc:sldChg>
      <pc:sldChg chg="add">
        <pc:chgData name="ÃNGELA IEDA SCHMIDT" userId="acbb1e12053d5b45" providerId="LiveId" clId="{BAD46CAB-CA3F-450F-8D38-96881DCAB596}" dt="2025-05-03T01:28:27.150" v="62"/>
        <pc:sldMkLst>
          <pc:docMk/>
          <pc:sldMk cId="1316478491" sldId="381"/>
        </pc:sldMkLst>
      </pc:sldChg>
      <pc:sldChg chg="add">
        <pc:chgData name="ÃNGELA IEDA SCHMIDT" userId="acbb1e12053d5b45" providerId="LiveId" clId="{BAD46CAB-CA3F-450F-8D38-96881DCAB596}" dt="2025-05-03T01:28:27.150" v="62"/>
        <pc:sldMkLst>
          <pc:docMk/>
          <pc:sldMk cId="537797243" sldId="382"/>
        </pc:sldMkLst>
      </pc:sldChg>
      <pc:sldChg chg="addSp modSp add del modTransition">
        <pc:chgData name="ÃNGELA IEDA SCHMIDT" userId="acbb1e12053d5b45" providerId="LiveId" clId="{BAD46CAB-CA3F-450F-8D38-96881DCAB596}" dt="2025-05-03T01:28:23.418" v="61" actId="2696"/>
        <pc:sldMkLst>
          <pc:docMk/>
          <pc:sldMk cId="1504956752" sldId="382"/>
        </pc:sldMkLst>
      </pc:sldChg>
      <pc:sldChg chg="del">
        <pc:chgData name="ÃNGELA IEDA SCHMIDT" userId="acbb1e12053d5b45" providerId="LiveId" clId="{BAD46CAB-CA3F-450F-8D38-96881DCAB596}" dt="2025-05-03T01:16:32.832" v="52" actId="2696"/>
        <pc:sldMkLst>
          <pc:docMk/>
          <pc:sldMk cId="2252514604" sldId="382"/>
        </pc:sldMkLst>
      </pc:sldChg>
      <pc:sldChg chg="add del">
        <pc:chgData name="ÃNGELA IEDA SCHMIDT" userId="acbb1e12053d5b45" providerId="LiveId" clId="{BAD46CAB-CA3F-450F-8D38-96881DCAB596}" dt="2025-05-03T01:28:10.781" v="60" actId="47"/>
        <pc:sldMkLst>
          <pc:docMk/>
          <pc:sldMk cId="1215265240" sldId="388"/>
        </pc:sldMkLst>
      </pc:sldChg>
      <pc:sldChg chg="add del">
        <pc:chgData name="ÃNGELA IEDA SCHMIDT" userId="acbb1e12053d5b45" providerId="LiveId" clId="{BAD46CAB-CA3F-450F-8D38-96881DCAB596}" dt="2025-05-03T01:28:23.418" v="61" actId="2696"/>
        <pc:sldMkLst>
          <pc:docMk/>
          <pc:sldMk cId="90361173" sldId="389"/>
        </pc:sldMkLst>
      </pc:sldChg>
      <pc:sldChg chg="add">
        <pc:chgData name="ÃNGELA IEDA SCHMIDT" userId="acbb1e12053d5b45" providerId="LiveId" clId="{BAD46CAB-CA3F-450F-8D38-96881DCAB596}" dt="2025-05-03T01:28:27.150" v="62"/>
        <pc:sldMkLst>
          <pc:docMk/>
          <pc:sldMk cId="3003931750" sldId="389"/>
        </pc:sldMkLst>
      </pc:sldChg>
      <pc:sldChg chg="add">
        <pc:chgData name="ÃNGELA IEDA SCHMIDT" userId="acbb1e12053d5b45" providerId="LiveId" clId="{BAD46CAB-CA3F-450F-8D38-96881DCAB596}" dt="2025-05-03T01:28:27.150" v="62"/>
        <pc:sldMkLst>
          <pc:docMk/>
          <pc:sldMk cId="1418276324" sldId="390"/>
        </pc:sldMkLst>
      </pc:sldChg>
      <pc:sldChg chg="addSp modSp add del mod">
        <pc:chgData name="ÃNGELA IEDA SCHMIDT" userId="acbb1e12053d5b45" providerId="LiveId" clId="{BAD46CAB-CA3F-450F-8D38-96881DCAB596}" dt="2025-05-03T01:28:23.418" v="61" actId="2696"/>
        <pc:sldMkLst>
          <pc:docMk/>
          <pc:sldMk cId="3694398598" sldId="390"/>
        </pc:sldMkLst>
      </pc:sldChg>
      <pc:sldChg chg="add">
        <pc:chgData name="ÃNGELA IEDA SCHMIDT" userId="acbb1e12053d5b45" providerId="LiveId" clId="{BAD46CAB-CA3F-450F-8D38-96881DCAB596}" dt="2025-05-03T01:28:05.516" v="59"/>
        <pc:sldMkLst>
          <pc:docMk/>
          <pc:sldMk cId="1195703758" sldId="391"/>
        </pc:sldMkLst>
      </pc:sldChg>
      <pc:sldMasterChg chg="del delSldLayout">
        <pc:chgData name="ÃNGELA IEDA SCHMIDT" userId="acbb1e12053d5b45" providerId="LiveId" clId="{BAD46CAB-CA3F-450F-8D38-96881DCAB596}" dt="2025-05-03T01:28:23.418" v="61" actId="2696"/>
        <pc:sldMasterMkLst>
          <pc:docMk/>
          <pc:sldMasterMk cId="382874197" sldId="2147483672"/>
        </pc:sldMasterMkLst>
        <pc:sldLayoutChg chg="del">
          <pc:chgData name="ÃNGELA IEDA SCHMIDT" userId="acbb1e12053d5b45" providerId="LiveId" clId="{BAD46CAB-CA3F-450F-8D38-96881DCAB596}" dt="2025-05-03T01:28:23.418" v="61" actId="2696"/>
          <pc:sldLayoutMkLst>
            <pc:docMk/>
            <pc:sldMasterMk cId="382874197" sldId="2147483672"/>
            <pc:sldLayoutMk cId="1099581758" sldId="2147483673"/>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571861436" sldId="2147483674"/>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940802621" sldId="2147483675"/>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2561091119" sldId="2147483676"/>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2854749533" sldId="2147483677"/>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2115600143" sldId="2147483678"/>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2555458550" sldId="2147483679"/>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1337316811" sldId="2147483680"/>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2978821918" sldId="2147483681"/>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1984324869" sldId="2147483682"/>
          </pc:sldLayoutMkLst>
        </pc:sldLayoutChg>
        <pc:sldLayoutChg chg="del">
          <pc:chgData name="ÃNGELA IEDA SCHMIDT" userId="acbb1e12053d5b45" providerId="LiveId" clId="{BAD46CAB-CA3F-450F-8D38-96881DCAB596}" dt="2025-05-03T01:28:23.418" v="61" actId="2696"/>
          <pc:sldLayoutMkLst>
            <pc:docMk/>
            <pc:sldMasterMk cId="382874197" sldId="2147483672"/>
            <pc:sldLayoutMk cId="856935135" sldId="2147483683"/>
          </pc:sldLayoutMkLst>
        </pc:sldLayoutChg>
      </pc:sldMasterChg>
      <pc:sldMasterChg chg="del delSldLayout">
        <pc:chgData name="ÃNGELA IEDA SCHMIDT" userId="acbb1e12053d5b45" providerId="LiveId" clId="{BAD46CAB-CA3F-450F-8D38-96881DCAB596}" dt="2025-05-03T01:16:32.832" v="52" actId="2696"/>
        <pc:sldMasterMkLst>
          <pc:docMk/>
          <pc:sldMasterMk cId="1415635560" sldId="2147483684"/>
        </pc:sldMasterMkLst>
        <pc:sldLayoutChg chg="del">
          <pc:chgData name="ÃNGELA IEDA SCHMIDT" userId="acbb1e12053d5b45" providerId="LiveId" clId="{BAD46CAB-CA3F-450F-8D38-96881DCAB596}" dt="2025-05-03T01:16:32.832" v="52" actId="2696"/>
          <pc:sldLayoutMkLst>
            <pc:docMk/>
            <pc:sldMasterMk cId="1415635560" sldId="2147483684"/>
            <pc:sldLayoutMk cId="2253892960" sldId="2147483685"/>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1086835483" sldId="2147483686"/>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1708214217" sldId="2147483687"/>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4151961225" sldId="2147483688"/>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1831545048" sldId="2147483689"/>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1092101785" sldId="2147483690"/>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3266147109" sldId="2147483691"/>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3130158216" sldId="2147483692"/>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3639577768" sldId="2147483693"/>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421557639" sldId="2147483694"/>
          </pc:sldLayoutMkLst>
        </pc:sldLayoutChg>
        <pc:sldLayoutChg chg="del">
          <pc:chgData name="ÃNGELA IEDA SCHMIDT" userId="acbb1e12053d5b45" providerId="LiveId" clId="{BAD46CAB-CA3F-450F-8D38-96881DCAB596}" dt="2025-05-03T01:16:32.832" v="52" actId="2696"/>
          <pc:sldLayoutMkLst>
            <pc:docMk/>
            <pc:sldMasterMk cId="1415635560" sldId="2147483684"/>
            <pc:sldLayoutMk cId="2117245034" sldId="2147483695"/>
          </pc:sldLayoutMkLst>
        </pc:sldLayoutChg>
      </pc:sldMasterChg>
    </pc:docChg>
  </pc:docChgLst>
  <pc:docChgLst>
    <pc:chgData name="ÃNGELA IEDA SCHMIDT" userId="acbb1e12053d5b45" providerId="LiveId" clId="{C6B54F97-4463-45FA-B8CF-023859D946A9}"/>
    <pc:docChg chg="addSld delSld modSld">
      <pc:chgData name="ÃNGELA IEDA SCHMIDT" userId="acbb1e12053d5b45" providerId="LiveId" clId="{C6B54F97-4463-45FA-B8CF-023859D946A9}" dt="2025-06-02T14:28:33.158" v="46" actId="20577"/>
      <pc:docMkLst>
        <pc:docMk/>
      </pc:docMkLst>
      <pc:sldChg chg="modSp add mod modTransition">
        <pc:chgData name="ÃNGELA IEDA SCHMIDT" userId="acbb1e12053d5b45" providerId="LiveId" clId="{C6B54F97-4463-45FA-B8CF-023859D946A9}" dt="2025-05-22T19:18:15.641" v="1" actId="207"/>
        <pc:sldMkLst>
          <pc:docMk/>
          <pc:sldMk cId="2973860452" sldId="327"/>
        </pc:sldMkLst>
        <pc:spChg chg="mod">
          <ac:chgData name="ÃNGELA IEDA SCHMIDT" userId="acbb1e12053d5b45" providerId="LiveId" clId="{C6B54F97-4463-45FA-B8CF-023859D946A9}" dt="2025-05-22T19:18:15.641" v="1" actId="207"/>
          <ac:spMkLst>
            <pc:docMk/>
            <pc:sldMk cId="2973860452" sldId="327"/>
            <ac:spMk id="50178" creationId="{00000000-0000-0000-0000-000000000000}"/>
          </ac:spMkLst>
        </pc:spChg>
      </pc:sldChg>
      <pc:sldChg chg="modSp mod">
        <pc:chgData name="ÃNGELA IEDA SCHMIDT" userId="acbb1e12053d5b45" providerId="LiveId" clId="{C6B54F97-4463-45FA-B8CF-023859D946A9}" dt="2025-06-02T14:28:33.158" v="46" actId="20577"/>
        <pc:sldMkLst>
          <pc:docMk/>
          <pc:sldMk cId="1316478491" sldId="381"/>
        </pc:sldMkLst>
        <pc:spChg chg="mod">
          <ac:chgData name="ÃNGELA IEDA SCHMIDT" userId="acbb1e12053d5b45" providerId="LiveId" clId="{C6B54F97-4463-45FA-B8CF-023859D946A9}" dt="2025-06-02T14:28:33.158" v="46" actId="20577"/>
          <ac:spMkLst>
            <pc:docMk/>
            <pc:sldMk cId="1316478491" sldId="381"/>
            <ac:spMk id="2" creationId="{6B1F3795-8528-E9B2-B774-46FC3D7DB2D6}"/>
          </ac:spMkLst>
        </pc:spChg>
        <pc:spChg chg="mod">
          <ac:chgData name="ÃNGELA IEDA SCHMIDT" userId="acbb1e12053d5b45" providerId="LiveId" clId="{C6B54F97-4463-45FA-B8CF-023859D946A9}" dt="2025-05-27T19:53:42.079" v="8" actId="1036"/>
          <ac:spMkLst>
            <pc:docMk/>
            <pc:sldMk cId="1316478491" sldId="381"/>
            <ac:spMk id="3" creationId="{29975F4D-5CEE-4E79-F873-E5D10D63BE8C}"/>
          </ac:spMkLst>
        </pc:spChg>
      </pc:sldChg>
      <pc:sldChg chg="modSp mod">
        <pc:chgData name="ÃNGELA IEDA SCHMIDT" userId="acbb1e12053d5b45" providerId="LiveId" clId="{C6B54F97-4463-45FA-B8CF-023859D946A9}" dt="2025-05-27T19:53:53.707" v="9" actId="1076"/>
        <pc:sldMkLst>
          <pc:docMk/>
          <pc:sldMk cId="537797243" sldId="382"/>
        </pc:sldMkLst>
        <pc:spChg chg="mod">
          <ac:chgData name="ÃNGELA IEDA SCHMIDT" userId="acbb1e12053d5b45" providerId="LiveId" clId="{C6B54F97-4463-45FA-B8CF-023859D946A9}" dt="2025-05-27T19:53:53.707" v="9" actId="1076"/>
          <ac:spMkLst>
            <pc:docMk/>
            <pc:sldMk cId="537797243" sldId="382"/>
            <ac:spMk id="2" creationId="{8EB47A43-80A2-18F7-DFB5-3D9AB8E79DB4}"/>
          </ac:spMkLst>
        </pc:spChg>
      </pc:sldChg>
      <pc:sldChg chg="add del modTransition">
        <pc:chgData name="ÃNGELA IEDA SCHMIDT" userId="acbb1e12053d5b45" providerId="LiveId" clId="{C6B54F97-4463-45FA-B8CF-023859D946A9}" dt="2025-05-22T20:02:34.034" v="4" actId="47"/>
        <pc:sldMkLst>
          <pc:docMk/>
          <pc:sldMk cId="2612242371" sldId="392"/>
        </pc:sldMkLst>
      </pc:sldChg>
      <pc:sldChg chg="add modTransition">
        <pc:chgData name="ÃNGELA IEDA SCHMIDT" userId="acbb1e12053d5b45" providerId="LiveId" clId="{C6B54F97-4463-45FA-B8CF-023859D946A9}" dt="2025-05-22T20:02:32.571" v="3"/>
        <pc:sldMkLst>
          <pc:docMk/>
          <pc:sldMk cId="4099253109" sldId="393"/>
        </pc:sldMkLst>
      </pc:sldChg>
    </pc:docChg>
  </pc:docChgLst>
  <pc:docChgLst>
    <pc:chgData name="ÃNGELA IEDA SCHMIDT" userId="acbb1e12053d5b45" providerId="LiveId" clId="{470C1B01-B3CE-4C49-944D-84326ACB6B74}"/>
    <pc:docChg chg="undo custSel addSld modSld">
      <pc:chgData name="ÃNGELA IEDA SCHMIDT" userId="acbb1e12053d5b45" providerId="LiveId" clId="{470C1B01-B3CE-4C49-944D-84326ACB6B74}" dt="2025-05-24T19:52:24.457" v="42"/>
      <pc:docMkLst>
        <pc:docMk/>
      </pc:docMkLst>
      <pc:sldChg chg="modSp mod">
        <pc:chgData name="ÃNGELA IEDA SCHMIDT" userId="acbb1e12053d5b45" providerId="LiveId" clId="{470C1B01-B3CE-4C49-944D-84326ACB6B74}" dt="2025-05-24T19:44:33.086" v="3" actId="20577"/>
        <pc:sldMkLst>
          <pc:docMk/>
          <pc:sldMk cId="2973860452" sldId="327"/>
        </pc:sldMkLst>
        <pc:spChg chg="mod">
          <ac:chgData name="ÃNGELA IEDA SCHMIDT" userId="acbb1e12053d5b45" providerId="LiveId" clId="{470C1B01-B3CE-4C49-944D-84326ACB6B74}" dt="2025-05-24T19:44:33.086" v="3" actId="20577"/>
          <ac:spMkLst>
            <pc:docMk/>
            <pc:sldMk cId="2973860452" sldId="327"/>
            <ac:spMk id="50178" creationId="{00000000-0000-0000-0000-000000000000}"/>
          </ac:spMkLst>
        </pc:spChg>
      </pc:sldChg>
      <pc:sldChg chg="modSp mod">
        <pc:chgData name="ÃNGELA IEDA SCHMIDT" userId="acbb1e12053d5b45" providerId="LiveId" clId="{470C1B01-B3CE-4C49-944D-84326ACB6B74}" dt="2025-05-24T19:50:44.166" v="31" actId="1076"/>
        <pc:sldMkLst>
          <pc:docMk/>
          <pc:sldMk cId="4099253109" sldId="393"/>
        </pc:sldMkLst>
        <pc:spChg chg="mod">
          <ac:chgData name="ÃNGELA IEDA SCHMIDT" userId="acbb1e12053d5b45" providerId="LiveId" clId="{470C1B01-B3CE-4C49-944D-84326ACB6B74}" dt="2025-05-24T19:50:44.166" v="31" actId="1076"/>
          <ac:spMkLst>
            <pc:docMk/>
            <pc:sldMk cId="4099253109" sldId="393"/>
            <ac:spMk id="2" creationId="{3398C1A3-D7E9-409D-53B7-D34675503D24}"/>
          </ac:spMkLst>
        </pc:spChg>
      </pc:sldChg>
      <pc:sldChg chg="addSp modSp new mod">
        <pc:chgData name="ÃNGELA IEDA SCHMIDT" userId="acbb1e12053d5b45" providerId="LiveId" clId="{470C1B01-B3CE-4C49-944D-84326ACB6B74}" dt="2025-05-24T19:52:24.457" v="42"/>
        <pc:sldMkLst>
          <pc:docMk/>
          <pc:sldMk cId="2006673488" sldId="394"/>
        </pc:sldMkLst>
        <pc:spChg chg="add mod">
          <ac:chgData name="ÃNGELA IEDA SCHMIDT" userId="acbb1e12053d5b45" providerId="LiveId" clId="{470C1B01-B3CE-4C49-944D-84326ACB6B74}" dt="2025-05-24T19:52:24.457" v="42"/>
          <ac:spMkLst>
            <pc:docMk/>
            <pc:sldMk cId="2006673488" sldId="394"/>
            <ac:spMk id="3" creationId="{88374592-DBF5-3F14-FED8-1F6AD0FB1F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FB8FF-C69F-4D40-B11C-0B575477C68E}" type="datetimeFigureOut">
              <a:rPr lang="pt-BR" smtClean="0"/>
              <a:t>02/06/2025</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EABE1-2554-4414-9A34-1D31582E5732}" type="slidenum">
              <a:rPr lang="pt-BR" smtClean="0"/>
              <a:t>‹nº›</a:t>
            </a:fld>
            <a:endParaRPr lang="pt-BR"/>
          </a:p>
        </p:txBody>
      </p:sp>
    </p:spTree>
    <p:extLst>
      <p:ext uri="{BB962C8B-B14F-4D97-AF65-F5344CB8AC3E}">
        <p14:creationId xmlns:p14="http://schemas.microsoft.com/office/powerpoint/2010/main" val="432700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B2BC-BC16-3A1D-D9E3-A8B4C036EA7A}"/>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35926BC-3972-D202-31B4-50113F5BDBA3}"/>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32688B7-C859-B16C-5C96-569F7A519BEB}"/>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FA023743-5C88-A958-AE5A-08C4A523C8D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4FEC5F-797E-4D88-8092-1437AD7DAE0C}" type="slidenum">
              <a:rPr kumimoji="0" lang="pt-B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pt-B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118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96083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914921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027040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580535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Date Placeholder 3"/>
          <p:cNvSpPr>
            <a:spLocks noGrp="1"/>
          </p:cNvSpPr>
          <p:nvPr>
            <p:ph type="dt" sz="half" idx="10"/>
          </p:nvPr>
        </p:nvSpPr>
        <p:spPr/>
        <p:txBody>
          <a:bodyPr/>
          <a:lstStyle/>
          <a:p>
            <a:fld id="{2D294BFA-8D0D-4A02-8C06-CED195F6F40D}" type="datetimeFigureOut">
              <a:rPr lang="pt-BR" smtClean="0"/>
              <a:t>02/06/2025</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287884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2D294BFA-8D0D-4A02-8C06-CED195F6F40D}"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732151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Content Placeholder 3"/>
          <p:cNvSpPr>
            <a:spLocks noGrp="1"/>
          </p:cNvSpPr>
          <p:nvPr>
            <p:ph sz="half" idx="2"/>
          </p:nvPr>
        </p:nvSpPr>
        <p:spPr>
          <a:xfrm>
            <a:off x="629842" y="2505075"/>
            <a:ext cx="3868340"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Content Placeholder 5"/>
          <p:cNvSpPr>
            <a:spLocks noGrp="1"/>
          </p:cNvSpPr>
          <p:nvPr>
            <p:ph sz="quarter" idx="4"/>
          </p:nvPr>
        </p:nvSpPr>
        <p:spPr>
          <a:xfrm>
            <a:off x="4629150" y="2505075"/>
            <a:ext cx="3887391"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2D294BFA-8D0D-4A02-8C06-CED195F6F40D}" type="datetimeFigureOut">
              <a:rPr lang="pt-BR" smtClean="0"/>
              <a:t>02/06/2025</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3588486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2D294BFA-8D0D-4A02-8C06-CED195F6F40D}" type="datetimeFigureOut">
              <a:rPr lang="pt-BR" smtClean="0"/>
              <a:t>02/06/2025</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1703769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94BFA-8D0D-4A02-8C06-CED195F6F40D}" type="datetimeFigureOut">
              <a:rPr lang="pt-BR" smtClean="0"/>
              <a:t>02/06/2025</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772807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2676522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Date Placeholder 4"/>
          <p:cNvSpPr>
            <a:spLocks noGrp="1"/>
          </p:cNvSpPr>
          <p:nvPr>
            <p:ph type="dt" sz="half" idx="10"/>
          </p:nvPr>
        </p:nvSpPr>
        <p:spPr/>
        <p:txBody>
          <a:bodyPr/>
          <a:lstStyle/>
          <a:p>
            <a:fld id="{2D294BFA-8D0D-4A02-8C06-CED195F6F40D}" type="datetimeFigureOut">
              <a:rPr lang="pt-BR" smtClean="0"/>
              <a:t>02/06/2025</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EE38612D-7DAC-4E6E-B84B-D1C9E7CE90E7}" type="slidenum">
              <a:rPr lang="pt-BR" smtClean="0"/>
              <a:t>‹nº›</a:t>
            </a:fld>
            <a:endParaRPr lang="pt-BR"/>
          </a:p>
        </p:txBody>
      </p:sp>
    </p:spTree>
    <p:extLst>
      <p:ext uri="{BB962C8B-B14F-4D97-AF65-F5344CB8AC3E}">
        <p14:creationId xmlns:p14="http://schemas.microsoft.com/office/powerpoint/2010/main" val="652352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1000">
              <a:schemeClr val="accent1">
                <a:lumMod val="45000"/>
                <a:lumOff val="55000"/>
              </a:schemeClr>
            </a:gs>
            <a:gs pos="83000">
              <a:srgbClr val="002060"/>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294BFA-8D0D-4A02-8C06-CED195F6F40D}" type="datetimeFigureOut">
              <a:rPr lang="pt-BR" smtClean="0"/>
              <a:t>02/06/2025</a:t>
            </a:fld>
            <a:endParaRPr lang="pt-B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38612D-7DAC-4E6E-B84B-D1C9E7CE90E7}" type="slidenum">
              <a:rPr lang="pt-BR" smtClean="0"/>
              <a:t>‹nº›</a:t>
            </a:fld>
            <a:endParaRPr lang="pt-BR"/>
          </a:p>
        </p:txBody>
      </p:sp>
    </p:spTree>
    <p:extLst>
      <p:ext uri="{BB962C8B-B14F-4D97-AF65-F5344CB8AC3E}">
        <p14:creationId xmlns:p14="http://schemas.microsoft.com/office/powerpoint/2010/main" val="25479831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caminhosdaluzsm.com.br/2023/10/25/a-chama-trina-o-coracao-espiritual-da-existencia-humana/" TargetMode="External"/><Relationship Id="rId2" Type="http://schemas.openxmlformats.org/officeDocument/2006/relationships/hyperlink" Target="https://guiadaalma.com.br/chama-trina/"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10698-A7CB-1A01-CF65-18339A0A4E91}"/>
            </a:ext>
          </a:extLst>
        </p:cNvPr>
        <p:cNvGrpSpPr/>
        <p:nvPr/>
      </p:nvGrpSpPr>
      <p:grpSpPr>
        <a:xfrm>
          <a:off x="0" y="0"/>
          <a:ext cx="0" cy="0"/>
          <a:chOff x="0" y="0"/>
          <a:chExt cx="0" cy="0"/>
        </a:xfrm>
      </p:grpSpPr>
      <p:grpSp>
        <p:nvGrpSpPr>
          <p:cNvPr id="64" name="Agrupar 63">
            <a:extLst>
              <a:ext uri="{FF2B5EF4-FFF2-40B4-BE49-F238E27FC236}">
                <a16:creationId xmlns:a16="http://schemas.microsoft.com/office/drawing/2014/main" id="{D88F4F37-6137-D37A-E8F6-B2887413CF9F}"/>
              </a:ext>
            </a:extLst>
          </p:cNvPr>
          <p:cNvGrpSpPr/>
          <p:nvPr/>
        </p:nvGrpSpPr>
        <p:grpSpPr>
          <a:xfrm>
            <a:off x="70757" y="0"/>
            <a:ext cx="9232917" cy="6859282"/>
            <a:chOff x="-8288" y="-1282"/>
            <a:chExt cx="9232917" cy="6859282"/>
          </a:xfrm>
        </p:grpSpPr>
        <p:grpSp>
          <p:nvGrpSpPr>
            <p:cNvPr id="6" name="Agrupar 5">
              <a:extLst>
                <a:ext uri="{FF2B5EF4-FFF2-40B4-BE49-F238E27FC236}">
                  <a16:creationId xmlns:a16="http://schemas.microsoft.com/office/drawing/2014/main" id="{0F25A338-7286-0AE6-F4A8-F5199610B56E}"/>
                </a:ext>
              </a:extLst>
            </p:cNvPr>
            <p:cNvGrpSpPr/>
            <p:nvPr/>
          </p:nvGrpSpPr>
          <p:grpSpPr>
            <a:xfrm>
              <a:off x="-8288" y="-1282"/>
              <a:ext cx="9232917" cy="6856718"/>
              <a:chOff x="-8288" y="-1282"/>
              <a:chExt cx="9232917" cy="6856718"/>
            </a:xfrm>
          </p:grpSpPr>
          <p:pic>
            <p:nvPicPr>
              <p:cNvPr id="15" name="Imagem 14" descr="Imagem digital fictícia de personagem de desenho animado&#10;&#10;Descrição gerada automaticamente com confiança média">
                <a:extLst>
                  <a:ext uri="{FF2B5EF4-FFF2-40B4-BE49-F238E27FC236}">
                    <a16:creationId xmlns:a16="http://schemas.microsoft.com/office/drawing/2014/main" id="{837C02E3-4D00-0960-72E0-01D6790AB81D}"/>
                  </a:ext>
                </a:extLst>
              </p:cNvPr>
              <p:cNvPicPr>
                <a:picLocks noChangeAspect="1"/>
              </p:cNvPicPr>
              <p:nvPr/>
            </p:nvPicPr>
            <p:blipFill>
              <a:blip r:embed="rId5">
                <a:extLst>
                  <a:ext uri="{28A0092B-C50C-407E-A947-70E740481C1C}">
                    <a14:useLocalDpi xmlns:a14="http://schemas.microsoft.com/office/drawing/2010/main" val="0"/>
                  </a:ext>
                </a:extLst>
              </a:blip>
              <a:srcRect t="20127" b="37694"/>
              <a:stretch/>
            </p:blipFill>
            <p:spPr>
              <a:xfrm>
                <a:off x="-8288" y="-1282"/>
                <a:ext cx="9232917" cy="6856718"/>
              </a:xfrm>
              <a:prstGeom prst="rect">
                <a:avLst/>
              </a:prstGeom>
            </p:spPr>
          </p:pic>
          <p:grpSp>
            <p:nvGrpSpPr>
              <p:cNvPr id="4" name="Agrupar 3">
                <a:extLst>
                  <a:ext uri="{FF2B5EF4-FFF2-40B4-BE49-F238E27FC236}">
                    <a16:creationId xmlns:a16="http://schemas.microsoft.com/office/drawing/2014/main" id="{0BD19D72-0EC0-73F7-79B2-58AE2F7C65BA}"/>
                  </a:ext>
                </a:extLst>
              </p:cNvPr>
              <p:cNvGrpSpPr/>
              <p:nvPr/>
            </p:nvGrpSpPr>
            <p:grpSpPr>
              <a:xfrm>
                <a:off x="4261096" y="1133994"/>
                <a:ext cx="466729" cy="466457"/>
                <a:chOff x="1050789" y="925967"/>
                <a:chExt cx="4846320" cy="5136915"/>
              </a:xfrm>
            </p:grpSpPr>
            <p:pic>
              <p:nvPicPr>
                <p:cNvPr id="5" name="Imagem 4" descr="Desenho de rosto de pessoa&#10;&#10;Descrição gerada automaticamente com confiança baixa">
                  <a:extLst>
                    <a:ext uri="{FF2B5EF4-FFF2-40B4-BE49-F238E27FC236}">
                      <a16:creationId xmlns:a16="http://schemas.microsoft.com/office/drawing/2014/main" id="{5BF2698A-2382-9D55-05AF-3F8D6A883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789" y="944999"/>
                  <a:ext cx="4846320" cy="5117883"/>
                </a:xfrm>
                <a:prstGeom prst="rect">
                  <a:avLst/>
                </a:prstGeom>
              </p:spPr>
            </p:pic>
            <p:grpSp>
              <p:nvGrpSpPr>
                <p:cNvPr id="8" name="Agrupar 7">
                  <a:extLst>
                    <a:ext uri="{FF2B5EF4-FFF2-40B4-BE49-F238E27FC236}">
                      <a16:creationId xmlns:a16="http://schemas.microsoft.com/office/drawing/2014/main" id="{F739E0FA-AC60-9EBD-CDF8-F5AB81CBD63B}"/>
                    </a:ext>
                  </a:extLst>
                </p:cNvPr>
                <p:cNvGrpSpPr/>
                <p:nvPr/>
              </p:nvGrpSpPr>
              <p:grpSpPr>
                <a:xfrm>
                  <a:off x="1118640" y="925967"/>
                  <a:ext cx="4703140" cy="4750890"/>
                  <a:chOff x="2638966" y="1666965"/>
                  <a:chExt cx="4703138" cy="4750891"/>
                </a:xfrm>
              </p:grpSpPr>
              <p:pic>
                <p:nvPicPr>
                  <p:cNvPr id="9" name="Imagem 8" descr="Desenho de rosto de pessoa&#10;&#10;Descrição gerada automaticamente com confiança baixa">
                    <a:extLst>
                      <a:ext uri="{FF2B5EF4-FFF2-40B4-BE49-F238E27FC236}">
                        <a16:creationId xmlns:a16="http://schemas.microsoft.com/office/drawing/2014/main" id="{93D27DDE-3BB5-C33D-54C5-CF4C8F04A3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651" y="1720205"/>
                    <a:ext cx="416305" cy="336011"/>
                  </a:xfrm>
                  <a:prstGeom prst="rect">
                    <a:avLst/>
                  </a:prstGeom>
                </p:spPr>
              </p:pic>
              <p:pic>
                <p:nvPicPr>
                  <p:cNvPr id="10" name="Imagem 9" descr="Desenho de rosto de pessoa&#10;&#10;Descrição gerada automaticamente com confiança baixa">
                    <a:extLst>
                      <a:ext uri="{FF2B5EF4-FFF2-40B4-BE49-F238E27FC236}">
                        <a16:creationId xmlns:a16="http://schemas.microsoft.com/office/drawing/2014/main" id="{FB7B27D9-0A8E-9913-2B6B-C3E04212C1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1079" y="1666965"/>
                    <a:ext cx="416305" cy="336011"/>
                  </a:xfrm>
                  <a:prstGeom prst="rect">
                    <a:avLst/>
                  </a:prstGeom>
                </p:spPr>
              </p:pic>
              <p:pic>
                <p:nvPicPr>
                  <p:cNvPr id="11" name="Imagem 10" descr="Desenho de rosto de pessoa&#10;&#10;Descrição gerada automaticamente com confiança baixa">
                    <a:extLst>
                      <a:ext uri="{FF2B5EF4-FFF2-40B4-BE49-F238E27FC236}">
                        <a16:creationId xmlns:a16="http://schemas.microsoft.com/office/drawing/2014/main" id="{85D43678-DEB0-DBF0-2046-2C830FEFA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225" y="1693585"/>
                    <a:ext cx="416305" cy="336011"/>
                  </a:xfrm>
                  <a:prstGeom prst="rect">
                    <a:avLst/>
                  </a:prstGeom>
                </p:spPr>
              </p:pic>
              <p:pic>
                <p:nvPicPr>
                  <p:cNvPr id="12" name="Imagem 11" descr="Desenho de rosto de pessoa&#10;&#10;Descrição gerada automaticamente com confiança baixa">
                    <a:extLst>
                      <a:ext uri="{FF2B5EF4-FFF2-40B4-BE49-F238E27FC236}">
                        <a16:creationId xmlns:a16="http://schemas.microsoft.com/office/drawing/2014/main" id="{1B2AFA83-C456-1A05-29F6-6C909B718E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21104" y="1798946"/>
                    <a:ext cx="377912" cy="305023"/>
                  </a:xfrm>
                  <a:prstGeom prst="rect">
                    <a:avLst/>
                  </a:prstGeom>
                </p:spPr>
              </p:pic>
              <p:pic>
                <p:nvPicPr>
                  <p:cNvPr id="13" name="Imagem 12" descr="Desenho de rosto de pessoa&#10;&#10;Descrição gerada automaticamente com confiança baixa">
                    <a:extLst>
                      <a:ext uri="{FF2B5EF4-FFF2-40B4-BE49-F238E27FC236}">
                        <a16:creationId xmlns:a16="http://schemas.microsoft.com/office/drawing/2014/main" id="{16831E85-1E03-9F06-0DD4-BE5FA3972F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9190" y="1974924"/>
                    <a:ext cx="416305" cy="336011"/>
                  </a:xfrm>
                  <a:prstGeom prst="rect">
                    <a:avLst/>
                  </a:prstGeom>
                </p:spPr>
              </p:pic>
              <p:pic>
                <p:nvPicPr>
                  <p:cNvPr id="14" name="Imagem 13" descr="Desenho de rosto de pessoa&#10;&#10;Descrição gerada automaticamente com confiança baixa">
                    <a:extLst>
                      <a:ext uri="{FF2B5EF4-FFF2-40B4-BE49-F238E27FC236}">
                        <a16:creationId xmlns:a16="http://schemas.microsoft.com/office/drawing/2014/main" id="{EDD02572-2E21-75F6-736C-1E1606F03F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8027" y="2227943"/>
                    <a:ext cx="416305" cy="336011"/>
                  </a:xfrm>
                  <a:prstGeom prst="rect">
                    <a:avLst/>
                  </a:prstGeom>
                </p:spPr>
              </p:pic>
              <p:pic>
                <p:nvPicPr>
                  <p:cNvPr id="16" name="Imagem 15" descr="Desenho de rosto de pessoa&#10;&#10;Descrição gerada automaticamente com confiança baixa">
                    <a:extLst>
                      <a:ext uri="{FF2B5EF4-FFF2-40B4-BE49-F238E27FC236}">
                        <a16:creationId xmlns:a16="http://schemas.microsoft.com/office/drawing/2014/main" id="{A1D6B2FA-F87B-E179-38E4-20042C459C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3362" y="2504543"/>
                    <a:ext cx="416305" cy="336011"/>
                  </a:xfrm>
                  <a:prstGeom prst="rect">
                    <a:avLst/>
                  </a:prstGeom>
                </p:spPr>
              </p:pic>
              <p:pic>
                <p:nvPicPr>
                  <p:cNvPr id="17" name="Imagem 16" descr="Desenho de rosto de pessoa&#10;&#10;Descrição gerada automaticamente com confiança baixa">
                    <a:extLst>
                      <a:ext uri="{FF2B5EF4-FFF2-40B4-BE49-F238E27FC236}">
                        <a16:creationId xmlns:a16="http://schemas.microsoft.com/office/drawing/2014/main" id="{6BC8915D-0B55-9D5F-89DC-439B9E3BB7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0363" y="2807763"/>
                    <a:ext cx="416305" cy="336011"/>
                  </a:xfrm>
                  <a:prstGeom prst="rect">
                    <a:avLst/>
                  </a:prstGeom>
                </p:spPr>
              </p:pic>
              <p:pic>
                <p:nvPicPr>
                  <p:cNvPr id="18" name="Imagem 17" descr="Desenho de rosto de pessoa&#10;&#10;Descrição gerada automaticamente com confiança baixa">
                    <a:extLst>
                      <a:ext uri="{FF2B5EF4-FFF2-40B4-BE49-F238E27FC236}">
                        <a16:creationId xmlns:a16="http://schemas.microsoft.com/office/drawing/2014/main" id="{70DD6B81-D029-9832-AA2D-1AB56BAA2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467" y="3149939"/>
                    <a:ext cx="416305" cy="336011"/>
                  </a:xfrm>
                  <a:prstGeom prst="rect">
                    <a:avLst/>
                  </a:prstGeom>
                </p:spPr>
              </p:pic>
              <p:pic>
                <p:nvPicPr>
                  <p:cNvPr id="19" name="Imagem 18" descr="Desenho de rosto de pessoa&#10;&#10;Descrição gerada automaticamente com confiança baixa">
                    <a:extLst>
                      <a:ext uri="{FF2B5EF4-FFF2-40B4-BE49-F238E27FC236}">
                        <a16:creationId xmlns:a16="http://schemas.microsoft.com/office/drawing/2014/main" id="{06DCABF1-F9EF-9257-58E4-259A53C8E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967" y="3594545"/>
                    <a:ext cx="416305" cy="336011"/>
                  </a:xfrm>
                  <a:prstGeom prst="rect">
                    <a:avLst/>
                  </a:prstGeom>
                </p:spPr>
              </p:pic>
              <p:pic>
                <p:nvPicPr>
                  <p:cNvPr id="21" name="Imagem 20" descr="Desenho de rosto de pessoa&#10;&#10;Descrição gerada automaticamente com confiança baixa">
                    <a:extLst>
                      <a:ext uri="{FF2B5EF4-FFF2-40B4-BE49-F238E27FC236}">
                        <a16:creationId xmlns:a16="http://schemas.microsoft.com/office/drawing/2014/main" id="{4DC59FE1-DF98-58BD-70F7-C3BEBEEE5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8966" y="3984667"/>
                    <a:ext cx="416305" cy="336011"/>
                  </a:xfrm>
                  <a:prstGeom prst="rect">
                    <a:avLst/>
                  </a:prstGeom>
                </p:spPr>
              </p:pic>
              <p:pic>
                <p:nvPicPr>
                  <p:cNvPr id="22" name="Imagem 21" descr="Desenho de rosto de pessoa&#10;&#10;Descrição gerada automaticamente com confiança baixa">
                    <a:extLst>
                      <a:ext uri="{FF2B5EF4-FFF2-40B4-BE49-F238E27FC236}">
                        <a16:creationId xmlns:a16="http://schemas.microsoft.com/office/drawing/2014/main" id="{774ECBA5-5C89-F122-3B3D-B705C91D6D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4356" y="4376822"/>
                    <a:ext cx="416305" cy="374288"/>
                  </a:xfrm>
                  <a:prstGeom prst="rect">
                    <a:avLst/>
                  </a:prstGeom>
                </p:spPr>
              </p:pic>
              <p:pic>
                <p:nvPicPr>
                  <p:cNvPr id="23" name="Imagem 22" descr="Desenho de rosto de pessoa&#10;&#10;Descrição gerada automaticamente com confiança baixa">
                    <a:extLst>
                      <a:ext uri="{FF2B5EF4-FFF2-40B4-BE49-F238E27FC236}">
                        <a16:creationId xmlns:a16="http://schemas.microsoft.com/office/drawing/2014/main" id="{5AD11E4D-A273-B8A8-2D27-C4A1B7B5FE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4645" y="4699181"/>
                    <a:ext cx="416305" cy="374288"/>
                  </a:xfrm>
                  <a:prstGeom prst="rect">
                    <a:avLst/>
                  </a:prstGeom>
                </p:spPr>
              </p:pic>
              <p:pic>
                <p:nvPicPr>
                  <p:cNvPr id="24" name="Imagem 23" descr="Desenho de rosto de pessoa&#10;&#10;Descrição gerada automaticamente com confiança baixa">
                    <a:extLst>
                      <a:ext uri="{FF2B5EF4-FFF2-40B4-BE49-F238E27FC236}">
                        <a16:creationId xmlns:a16="http://schemas.microsoft.com/office/drawing/2014/main" id="{11F938D6-6870-6889-5324-D962D420C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9236" y="4994920"/>
                    <a:ext cx="378791" cy="374288"/>
                  </a:xfrm>
                  <a:prstGeom prst="rect">
                    <a:avLst/>
                  </a:prstGeom>
                </p:spPr>
              </p:pic>
              <p:pic>
                <p:nvPicPr>
                  <p:cNvPr id="25" name="Imagem 24" descr="Desenho de rosto de pessoa&#10;&#10;Descrição gerada automaticamente com confiança baixa">
                    <a:extLst>
                      <a:ext uri="{FF2B5EF4-FFF2-40B4-BE49-F238E27FC236}">
                        <a16:creationId xmlns:a16="http://schemas.microsoft.com/office/drawing/2014/main" id="{F9AE1749-D5F8-9E88-20B3-C851128F7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950" y="5309290"/>
                    <a:ext cx="416305" cy="374288"/>
                  </a:xfrm>
                  <a:prstGeom prst="rect">
                    <a:avLst/>
                  </a:prstGeom>
                </p:spPr>
              </p:pic>
              <p:pic>
                <p:nvPicPr>
                  <p:cNvPr id="26" name="Imagem 25" descr="Desenho de rosto de pessoa&#10;&#10;Descrição gerada automaticamente com confiança baixa">
                    <a:extLst>
                      <a:ext uri="{FF2B5EF4-FFF2-40B4-BE49-F238E27FC236}">
                        <a16:creationId xmlns:a16="http://schemas.microsoft.com/office/drawing/2014/main" id="{7FB1A797-5389-D88C-0272-7DCD0C2F6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2664" y="5585890"/>
                    <a:ext cx="416305" cy="374288"/>
                  </a:xfrm>
                  <a:prstGeom prst="rect">
                    <a:avLst/>
                  </a:prstGeom>
                </p:spPr>
              </p:pic>
              <p:pic>
                <p:nvPicPr>
                  <p:cNvPr id="27" name="Imagem 26" descr="Desenho de rosto de pessoa&#10;&#10;Descrição gerada automaticamente com confiança baixa">
                    <a:extLst>
                      <a:ext uri="{FF2B5EF4-FFF2-40B4-BE49-F238E27FC236}">
                        <a16:creationId xmlns:a16="http://schemas.microsoft.com/office/drawing/2014/main" id="{1FB72296-115B-1E61-92C0-546C8D02AB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6268" y="5829227"/>
                    <a:ext cx="416305" cy="374288"/>
                  </a:xfrm>
                  <a:prstGeom prst="rect">
                    <a:avLst/>
                  </a:prstGeom>
                </p:spPr>
              </p:pic>
              <p:pic>
                <p:nvPicPr>
                  <p:cNvPr id="28" name="Imagem 27" descr="Desenho de rosto de pessoa&#10;&#10;Descrição gerada automaticamente com confiança baixa">
                    <a:extLst>
                      <a:ext uri="{FF2B5EF4-FFF2-40B4-BE49-F238E27FC236}">
                        <a16:creationId xmlns:a16="http://schemas.microsoft.com/office/drawing/2014/main" id="{1E4F700A-CFA7-514E-9B5C-4EC3BC5AD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1647" y="5967754"/>
                    <a:ext cx="416305" cy="374288"/>
                  </a:xfrm>
                  <a:prstGeom prst="rect">
                    <a:avLst/>
                  </a:prstGeom>
                </p:spPr>
              </p:pic>
              <p:pic>
                <p:nvPicPr>
                  <p:cNvPr id="29" name="Imagem 28" descr="Desenho de rosto de pessoa&#10;&#10;Descrição gerada automaticamente com confiança baixa">
                    <a:extLst>
                      <a:ext uri="{FF2B5EF4-FFF2-40B4-BE49-F238E27FC236}">
                        <a16:creationId xmlns:a16="http://schemas.microsoft.com/office/drawing/2014/main" id="{C77D8638-A07E-D132-FF3D-C80C38A46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92480" y="3437995"/>
                    <a:ext cx="416305" cy="506179"/>
                  </a:xfrm>
                  <a:prstGeom prst="rect">
                    <a:avLst/>
                  </a:prstGeom>
                </p:spPr>
              </p:pic>
              <p:pic>
                <p:nvPicPr>
                  <p:cNvPr id="30" name="Imagem 29" descr="Desenho de rosto de pessoa&#10;&#10;Descrição gerada automaticamente com confiança baixa">
                    <a:extLst>
                      <a:ext uri="{FF2B5EF4-FFF2-40B4-BE49-F238E27FC236}">
                        <a16:creationId xmlns:a16="http://schemas.microsoft.com/office/drawing/2014/main" id="{0D31E9FD-68DD-E384-F9F2-F2D734C447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639" y="3845576"/>
                    <a:ext cx="416305" cy="506179"/>
                  </a:xfrm>
                  <a:prstGeom prst="rect">
                    <a:avLst/>
                  </a:prstGeom>
                </p:spPr>
              </p:pic>
              <p:pic>
                <p:nvPicPr>
                  <p:cNvPr id="31" name="Imagem 30" descr="Desenho de rosto de pessoa&#10;&#10;Descrição gerada automaticamente com confiança baixa">
                    <a:extLst>
                      <a:ext uri="{FF2B5EF4-FFF2-40B4-BE49-F238E27FC236}">
                        <a16:creationId xmlns:a16="http://schemas.microsoft.com/office/drawing/2014/main" id="{52B84F15-D364-2EF2-5701-94C1C65F56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5035" y="3503941"/>
                    <a:ext cx="416305" cy="506179"/>
                  </a:xfrm>
                  <a:prstGeom prst="rect">
                    <a:avLst/>
                  </a:prstGeom>
                </p:spPr>
              </p:pic>
              <p:pic>
                <p:nvPicPr>
                  <p:cNvPr id="32" name="Imagem 31" descr="Desenho de rosto de pessoa&#10;&#10;Descrição gerada automaticamente com confiança baixa">
                    <a:extLst>
                      <a:ext uri="{FF2B5EF4-FFF2-40B4-BE49-F238E27FC236}">
                        <a16:creationId xmlns:a16="http://schemas.microsoft.com/office/drawing/2014/main" id="{1E6205D2-1747-E6EA-F854-E78DF19AE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2573" y="4010120"/>
                    <a:ext cx="416305" cy="506179"/>
                  </a:xfrm>
                  <a:prstGeom prst="rect">
                    <a:avLst/>
                  </a:prstGeom>
                </p:spPr>
              </p:pic>
              <p:pic>
                <p:nvPicPr>
                  <p:cNvPr id="33" name="Imagem 32" descr="Desenho de rosto de pessoa&#10;&#10;Descrição gerada automaticamente com confiança baixa">
                    <a:extLst>
                      <a:ext uri="{FF2B5EF4-FFF2-40B4-BE49-F238E27FC236}">
                        <a16:creationId xmlns:a16="http://schemas.microsoft.com/office/drawing/2014/main" id="{0CE09A08-A7BA-3F26-2609-0B9D7A8A08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7170" y="4318621"/>
                    <a:ext cx="416305" cy="506179"/>
                  </a:xfrm>
                  <a:prstGeom prst="rect">
                    <a:avLst/>
                  </a:prstGeom>
                </p:spPr>
              </p:pic>
              <p:pic>
                <p:nvPicPr>
                  <p:cNvPr id="34" name="Imagem 33" descr="Desenho de rosto de pessoa&#10;&#10;Descrição gerada automaticamente com confiança baixa">
                    <a:extLst>
                      <a:ext uri="{FF2B5EF4-FFF2-40B4-BE49-F238E27FC236}">
                        <a16:creationId xmlns:a16="http://schemas.microsoft.com/office/drawing/2014/main" id="{6B5AA53F-9EA0-59FE-41F9-92CD83608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8982" y="4398533"/>
                    <a:ext cx="416305" cy="506179"/>
                  </a:xfrm>
                  <a:prstGeom prst="rect">
                    <a:avLst/>
                  </a:prstGeom>
                </p:spPr>
              </p:pic>
              <p:pic>
                <p:nvPicPr>
                  <p:cNvPr id="35" name="Imagem 34" descr="Desenho de rosto de pessoa&#10;&#10;Descrição gerada automaticamente com confiança baixa">
                    <a:extLst>
                      <a:ext uri="{FF2B5EF4-FFF2-40B4-BE49-F238E27FC236}">
                        <a16:creationId xmlns:a16="http://schemas.microsoft.com/office/drawing/2014/main" id="{BEE70B6F-E16B-07B2-5667-0CF10BFEAD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444" y="3903718"/>
                    <a:ext cx="416309" cy="506184"/>
                  </a:xfrm>
                  <a:prstGeom prst="rect">
                    <a:avLst/>
                  </a:prstGeom>
                </p:spPr>
              </p:pic>
              <p:pic>
                <p:nvPicPr>
                  <p:cNvPr id="36" name="Imagem 35" descr="Desenho de rosto de pessoa&#10;&#10;Descrição gerada automaticamente com confiança baixa">
                    <a:extLst>
                      <a:ext uri="{FF2B5EF4-FFF2-40B4-BE49-F238E27FC236}">
                        <a16:creationId xmlns:a16="http://schemas.microsoft.com/office/drawing/2014/main" id="{E497CB84-5913-AD7C-12FA-B8D59B83CF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878" y="2579100"/>
                    <a:ext cx="416305" cy="336011"/>
                  </a:xfrm>
                  <a:prstGeom prst="rect">
                    <a:avLst/>
                  </a:prstGeom>
                </p:spPr>
              </p:pic>
              <p:pic>
                <p:nvPicPr>
                  <p:cNvPr id="37" name="Imagem 36" descr="Desenho de rosto de pessoa&#10;&#10;Descrição gerada automaticamente com confiança baixa">
                    <a:extLst>
                      <a:ext uri="{FF2B5EF4-FFF2-40B4-BE49-F238E27FC236}">
                        <a16:creationId xmlns:a16="http://schemas.microsoft.com/office/drawing/2014/main" id="{CDC1827B-080C-A1A9-54F8-6AB8DCA3A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9077" y="5340362"/>
                    <a:ext cx="416305" cy="336011"/>
                  </a:xfrm>
                  <a:prstGeom prst="rect">
                    <a:avLst/>
                  </a:prstGeom>
                </p:spPr>
              </p:pic>
              <p:pic>
                <p:nvPicPr>
                  <p:cNvPr id="38" name="Imagem 37" descr="Desenho de rosto de pessoa&#10;&#10;Descrição gerada automaticamente com confiança baixa">
                    <a:extLst>
                      <a:ext uri="{FF2B5EF4-FFF2-40B4-BE49-F238E27FC236}">
                        <a16:creationId xmlns:a16="http://schemas.microsoft.com/office/drawing/2014/main" id="{8E5C4B1D-CCB4-4BF7-BDAF-C7DAA10448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7933" y="3949251"/>
                    <a:ext cx="416305" cy="336011"/>
                  </a:xfrm>
                  <a:prstGeom prst="rect">
                    <a:avLst/>
                  </a:prstGeom>
                </p:spPr>
              </p:pic>
              <p:pic>
                <p:nvPicPr>
                  <p:cNvPr id="39" name="Imagem 38" descr="Desenho de rosto de pessoa&#10;&#10;Descrição gerada automaticamente com confiança baixa">
                    <a:extLst>
                      <a:ext uri="{FF2B5EF4-FFF2-40B4-BE49-F238E27FC236}">
                        <a16:creationId xmlns:a16="http://schemas.microsoft.com/office/drawing/2014/main" id="{D95888CC-99DB-A6B1-CA37-E5E607E127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9667" y="3977900"/>
                    <a:ext cx="416305" cy="336011"/>
                  </a:xfrm>
                  <a:prstGeom prst="rect">
                    <a:avLst/>
                  </a:prstGeom>
                </p:spPr>
              </p:pic>
              <p:pic>
                <p:nvPicPr>
                  <p:cNvPr id="40" name="Imagem 39" descr="Desenho de rosto de pessoa&#10;&#10;Descrição gerada automaticamente com confiança baixa">
                    <a:extLst>
                      <a:ext uri="{FF2B5EF4-FFF2-40B4-BE49-F238E27FC236}">
                        <a16:creationId xmlns:a16="http://schemas.microsoft.com/office/drawing/2014/main" id="{CFF0AFC0-346B-C1CC-719B-A6F8CFA2FE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8583" y="1844517"/>
                    <a:ext cx="416305" cy="336011"/>
                  </a:xfrm>
                  <a:prstGeom prst="rect">
                    <a:avLst/>
                  </a:prstGeom>
                </p:spPr>
              </p:pic>
              <p:pic>
                <p:nvPicPr>
                  <p:cNvPr id="41" name="Imagem 40" descr="Desenho de rosto de pessoa&#10;&#10;Descrição gerada automaticamente com confiança baixa">
                    <a:extLst>
                      <a:ext uri="{FF2B5EF4-FFF2-40B4-BE49-F238E27FC236}">
                        <a16:creationId xmlns:a16="http://schemas.microsoft.com/office/drawing/2014/main" id="{8A9DE21E-11E2-BC16-E1BC-2CF18B8711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7601" y="2783350"/>
                    <a:ext cx="416305" cy="336011"/>
                  </a:xfrm>
                  <a:prstGeom prst="rect">
                    <a:avLst/>
                  </a:prstGeom>
                </p:spPr>
              </p:pic>
              <p:pic>
                <p:nvPicPr>
                  <p:cNvPr id="42" name="Imagem 41" descr="Desenho de rosto de pessoa&#10;&#10;Descrição gerada automaticamente com confiança baixa">
                    <a:extLst>
                      <a:ext uri="{FF2B5EF4-FFF2-40B4-BE49-F238E27FC236}">
                        <a16:creationId xmlns:a16="http://schemas.microsoft.com/office/drawing/2014/main" id="{2539973F-1C06-71D0-3E46-412528859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9921" y="3317944"/>
                    <a:ext cx="416305" cy="336010"/>
                  </a:xfrm>
                  <a:prstGeom prst="rect">
                    <a:avLst/>
                  </a:prstGeom>
                </p:spPr>
              </p:pic>
              <p:pic>
                <p:nvPicPr>
                  <p:cNvPr id="43" name="Imagem 42" descr="Desenho de rosto de pessoa&#10;&#10;Descrição gerada automaticamente com confiança baixa">
                    <a:extLst>
                      <a:ext uri="{FF2B5EF4-FFF2-40B4-BE49-F238E27FC236}">
                        <a16:creationId xmlns:a16="http://schemas.microsoft.com/office/drawing/2014/main" id="{651C1D1B-C886-39C2-A630-F1250A47D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8689" y="4607206"/>
                    <a:ext cx="416305" cy="336011"/>
                  </a:xfrm>
                  <a:prstGeom prst="rect">
                    <a:avLst/>
                  </a:prstGeom>
                </p:spPr>
              </p:pic>
              <p:pic>
                <p:nvPicPr>
                  <p:cNvPr id="44" name="Imagem 43" descr="Desenho de rosto de pessoa&#10;&#10;Descrição gerada automaticamente com confiança baixa">
                    <a:extLst>
                      <a:ext uri="{FF2B5EF4-FFF2-40B4-BE49-F238E27FC236}">
                        <a16:creationId xmlns:a16="http://schemas.microsoft.com/office/drawing/2014/main" id="{22E50C06-4EF9-2351-7CF0-2EFA961EE9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5803" y="5139034"/>
                    <a:ext cx="416305" cy="336011"/>
                  </a:xfrm>
                  <a:prstGeom prst="rect">
                    <a:avLst/>
                  </a:prstGeom>
                </p:spPr>
              </p:pic>
              <p:pic>
                <p:nvPicPr>
                  <p:cNvPr id="45" name="Imagem 44" descr="Desenho de rosto de pessoa&#10;&#10;Descrição gerada automaticamente com confiança baixa">
                    <a:extLst>
                      <a:ext uri="{FF2B5EF4-FFF2-40B4-BE49-F238E27FC236}">
                        <a16:creationId xmlns:a16="http://schemas.microsoft.com/office/drawing/2014/main" id="{D2936E1C-69A1-342C-D95A-5409AA3729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2173" y="2799393"/>
                    <a:ext cx="416305" cy="336011"/>
                  </a:xfrm>
                  <a:prstGeom prst="rect">
                    <a:avLst/>
                  </a:prstGeom>
                </p:spPr>
              </p:pic>
              <p:pic>
                <p:nvPicPr>
                  <p:cNvPr id="46" name="Imagem 45" descr="Desenho de rosto de pessoa&#10;&#10;Descrição gerada automaticamente com confiança baixa">
                    <a:extLst>
                      <a:ext uri="{FF2B5EF4-FFF2-40B4-BE49-F238E27FC236}">
                        <a16:creationId xmlns:a16="http://schemas.microsoft.com/office/drawing/2014/main" id="{470F4298-BA52-4591-2722-88AA118CB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404" y="3308522"/>
                    <a:ext cx="416305" cy="336011"/>
                  </a:xfrm>
                  <a:prstGeom prst="rect">
                    <a:avLst/>
                  </a:prstGeom>
                </p:spPr>
              </p:pic>
              <p:pic>
                <p:nvPicPr>
                  <p:cNvPr id="47" name="Imagem 46" descr="Desenho de rosto de pessoa&#10;&#10;Descrição gerada automaticamente com confiança baixa">
                    <a:extLst>
                      <a:ext uri="{FF2B5EF4-FFF2-40B4-BE49-F238E27FC236}">
                        <a16:creationId xmlns:a16="http://schemas.microsoft.com/office/drawing/2014/main" id="{AB70B23B-B958-1029-0874-19ECBE861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478" y="4529796"/>
                    <a:ext cx="416305" cy="336011"/>
                  </a:xfrm>
                  <a:prstGeom prst="rect">
                    <a:avLst/>
                  </a:prstGeom>
                </p:spPr>
              </p:pic>
              <p:pic>
                <p:nvPicPr>
                  <p:cNvPr id="48" name="Imagem 47" descr="Desenho de rosto de pessoa&#10;&#10;Descrição gerada automaticamente com confiança baixa">
                    <a:extLst>
                      <a:ext uri="{FF2B5EF4-FFF2-40B4-BE49-F238E27FC236}">
                        <a16:creationId xmlns:a16="http://schemas.microsoft.com/office/drawing/2014/main" id="{4FA1690D-B78E-DC27-37F3-8C7E3CE854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2351" y="5139034"/>
                    <a:ext cx="416305" cy="336011"/>
                  </a:xfrm>
                  <a:prstGeom prst="rect">
                    <a:avLst/>
                  </a:prstGeom>
                </p:spPr>
              </p:pic>
              <p:pic>
                <p:nvPicPr>
                  <p:cNvPr id="49" name="Imagem 48" descr="Desenho de rosto de pessoa&#10;&#10;Descrição gerada automaticamente com confiança baixa">
                    <a:extLst>
                      <a:ext uri="{FF2B5EF4-FFF2-40B4-BE49-F238E27FC236}">
                        <a16:creationId xmlns:a16="http://schemas.microsoft.com/office/drawing/2014/main" id="{1BF15DE3-9EB3-0E29-EC14-AB60EEA326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393" y="1992123"/>
                    <a:ext cx="416305" cy="376810"/>
                  </a:xfrm>
                  <a:prstGeom prst="rect">
                    <a:avLst/>
                  </a:prstGeom>
                </p:spPr>
              </p:pic>
              <p:pic>
                <p:nvPicPr>
                  <p:cNvPr id="50" name="Imagem 49" descr="Desenho de rosto de pessoa&#10;&#10;Descrição gerada automaticamente com confiança baixa">
                    <a:extLst>
                      <a:ext uri="{FF2B5EF4-FFF2-40B4-BE49-F238E27FC236}">
                        <a16:creationId xmlns:a16="http://schemas.microsoft.com/office/drawing/2014/main" id="{2CB1AADB-B409-9B46-D062-04ABDBBAF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1027" y="2240747"/>
                    <a:ext cx="416305" cy="376810"/>
                  </a:xfrm>
                  <a:prstGeom prst="rect">
                    <a:avLst/>
                  </a:prstGeom>
                </p:spPr>
              </p:pic>
              <p:pic>
                <p:nvPicPr>
                  <p:cNvPr id="51" name="Imagem 50" descr="Desenho de rosto de pessoa&#10;&#10;Descrição gerada automaticamente com confiança baixa">
                    <a:extLst>
                      <a:ext uri="{FF2B5EF4-FFF2-40B4-BE49-F238E27FC236}">
                        <a16:creationId xmlns:a16="http://schemas.microsoft.com/office/drawing/2014/main" id="{0DB79A17-FCF9-B80A-3B80-F2DF73B67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692" y="2604474"/>
                    <a:ext cx="416305" cy="336011"/>
                  </a:xfrm>
                  <a:prstGeom prst="rect">
                    <a:avLst/>
                  </a:prstGeom>
                </p:spPr>
              </p:pic>
              <p:pic>
                <p:nvPicPr>
                  <p:cNvPr id="52" name="Imagem 51" descr="Desenho de rosto de pessoa&#10;&#10;Descrição gerada automaticamente com confiança baixa">
                    <a:extLst>
                      <a:ext uri="{FF2B5EF4-FFF2-40B4-BE49-F238E27FC236}">
                        <a16:creationId xmlns:a16="http://schemas.microsoft.com/office/drawing/2014/main" id="{028FFF20-64F1-C6CB-4A3C-0ECF63CB4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3682" y="2990887"/>
                    <a:ext cx="416305" cy="374288"/>
                  </a:xfrm>
                  <a:prstGeom prst="rect">
                    <a:avLst/>
                  </a:prstGeom>
                </p:spPr>
              </p:pic>
              <p:pic>
                <p:nvPicPr>
                  <p:cNvPr id="53" name="Imagem 52" descr="Desenho de rosto de pessoa&#10;&#10;Descrição gerada automaticamente com confiança baixa">
                    <a:extLst>
                      <a:ext uri="{FF2B5EF4-FFF2-40B4-BE49-F238E27FC236}">
                        <a16:creationId xmlns:a16="http://schemas.microsoft.com/office/drawing/2014/main" id="{EAB419BA-A268-3592-6178-880EDA1EB8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3418" y="3507645"/>
                    <a:ext cx="416305" cy="374288"/>
                  </a:xfrm>
                  <a:prstGeom prst="rect">
                    <a:avLst/>
                  </a:prstGeom>
                </p:spPr>
              </p:pic>
              <p:pic>
                <p:nvPicPr>
                  <p:cNvPr id="54" name="Imagem 53" descr="Desenho de rosto de pessoa&#10;&#10;Descrição gerada automaticamente com confiança baixa">
                    <a:extLst>
                      <a:ext uri="{FF2B5EF4-FFF2-40B4-BE49-F238E27FC236}">
                        <a16:creationId xmlns:a16="http://schemas.microsoft.com/office/drawing/2014/main" id="{F665A9E0-70EF-2376-1C1C-8142081E5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5799" y="3969232"/>
                    <a:ext cx="416305" cy="374288"/>
                  </a:xfrm>
                  <a:prstGeom prst="rect">
                    <a:avLst/>
                  </a:prstGeom>
                </p:spPr>
              </p:pic>
              <p:pic>
                <p:nvPicPr>
                  <p:cNvPr id="55" name="Imagem 54" descr="Desenho de rosto de pessoa&#10;&#10;Descrição gerada automaticamente com confiança baixa">
                    <a:extLst>
                      <a:ext uri="{FF2B5EF4-FFF2-40B4-BE49-F238E27FC236}">
                        <a16:creationId xmlns:a16="http://schemas.microsoft.com/office/drawing/2014/main" id="{6CCA51D8-C630-7110-A14E-1F00F16E85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6265" y="4430819"/>
                    <a:ext cx="416305" cy="374288"/>
                  </a:xfrm>
                  <a:prstGeom prst="rect">
                    <a:avLst/>
                  </a:prstGeom>
                </p:spPr>
              </p:pic>
              <p:pic>
                <p:nvPicPr>
                  <p:cNvPr id="56" name="Imagem 55" descr="Desenho de rosto de pessoa&#10;&#10;Descrição gerada automaticamente com confiança baixa">
                    <a:extLst>
                      <a:ext uri="{FF2B5EF4-FFF2-40B4-BE49-F238E27FC236}">
                        <a16:creationId xmlns:a16="http://schemas.microsoft.com/office/drawing/2014/main" id="{8423A20A-10E0-5741-BE6E-440ED2869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4421" y="6043568"/>
                    <a:ext cx="416305" cy="374288"/>
                  </a:xfrm>
                  <a:prstGeom prst="rect">
                    <a:avLst/>
                  </a:prstGeom>
                </p:spPr>
              </p:pic>
              <p:pic>
                <p:nvPicPr>
                  <p:cNvPr id="57" name="Imagem 56" descr="Desenho de rosto de pessoa&#10;&#10;Descrição gerada automaticamente com confiança baixa">
                    <a:extLst>
                      <a:ext uri="{FF2B5EF4-FFF2-40B4-BE49-F238E27FC236}">
                        <a16:creationId xmlns:a16="http://schemas.microsoft.com/office/drawing/2014/main" id="{574AD8EA-6444-245B-50A5-26EC967D4F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4494" y="5993166"/>
                    <a:ext cx="416305" cy="374288"/>
                  </a:xfrm>
                  <a:prstGeom prst="rect">
                    <a:avLst/>
                  </a:prstGeom>
                </p:spPr>
              </p:pic>
              <p:pic>
                <p:nvPicPr>
                  <p:cNvPr id="58" name="Imagem 57" descr="Desenho de rosto de pessoa&#10;&#10;Descrição gerada automaticamente com confiança baixa">
                    <a:extLst>
                      <a:ext uri="{FF2B5EF4-FFF2-40B4-BE49-F238E27FC236}">
                        <a16:creationId xmlns:a16="http://schemas.microsoft.com/office/drawing/2014/main" id="{A2DEE185-2D8C-753E-F2EF-965F3B07A0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7974" y="5856424"/>
                    <a:ext cx="416305" cy="374288"/>
                  </a:xfrm>
                  <a:prstGeom prst="rect">
                    <a:avLst/>
                  </a:prstGeom>
                </p:spPr>
              </p:pic>
              <p:pic>
                <p:nvPicPr>
                  <p:cNvPr id="59" name="Imagem 58" descr="Desenho de rosto de pessoa&#10;&#10;Descrição gerada automaticamente com confiança baixa">
                    <a:extLst>
                      <a:ext uri="{FF2B5EF4-FFF2-40B4-BE49-F238E27FC236}">
                        <a16:creationId xmlns:a16="http://schemas.microsoft.com/office/drawing/2014/main" id="{91893223-9A13-BFDB-FDCE-4FBB9703B1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8884" y="5690265"/>
                    <a:ext cx="416305" cy="374288"/>
                  </a:xfrm>
                  <a:prstGeom prst="rect">
                    <a:avLst/>
                  </a:prstGeom>
                </p:spPr>
              </p:pic>
              <p:pic>
                <p:nvPicPr>
                  <p:cNvPr id="60" name="Imagem 59" descr="Desenho de rosto de pessoa&#10;&#10;Descrição gerada automaticamente com confiança baixa">
                    <a:extLst>
                      <a:ext uri="{FF2B5EF4-FFF2-40B4-BE49-F238E27FC236}">
                        <a16:creationId xmlns:a16="http://schemas.microsoft.com/office/drawing/2014/main" id="{17247F3B-40E4-3176-A8DD-CD5127F6E6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3887" y="5458643"/>
                    <a:ext cx="416305" cy="374288"/>
                  </a:xfrm>
                  <a:prstGeom prst="rect">
                    <a:avLst/>
                  </a:prstGeom>
                </p:spPr>
              </p:pic>
              <p:pic>
                <p:nvPicPr>
                  <p:cNvPr id="61" name="Imagem 60" descr="Desenho de rosto de pessoa&#10;&#10;Descrição gerada automaticamente com confiança baixa">
                    <a:extLst>
                      <a:ext uri="{FF2B5EF4-FFF2-40B4-BE49-F238E27FC236}">
                        <a16:creationId xmlns:a16="http://schemas.microsoft.com/office/drawing/2014/main" id="{FB735E00-4A61-3EAD-8FE1-1F7EFE48DB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9494" y="5125850"/>
                    <a:ext cx="416305" cy="374288"/>
                  </a:xfrm>
                  <a:prstGeom prst="rect">
                    <a:avLst/>
                  </a:prstGeom>
                </p:spPr>
              </p:pic>
              <p:pic>
                <p:nvPicPr>
                  <p:cNvPr id="62" name="Imagem 61" descr="Desenho de rosto de pessoa&#10;&#10;Descrição gerada automaticamente com confiança baixa">
                    <a:extLst>
                      <a:ext uri="{FF2B5EF4-FFF2-40B4-BE49-F238E27FC236}">
                        <a16:creationId xmlns:a16="http://schemas.microsoft.com/office/drawing/2014/main" id="{32519C57-1A43-1D3F-3FBC-720DE91D89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5881" y="4779798"/>
                    <a:ext cx="416305" cy="374288"/>
                  </a:xfrm>
                  <a:prstGeom prst="rect">
                    <a:avLst/>
                  </a:prstGeom>
                </p:spPr>
              </p:pic>
            </p:grpSp>
          </p:grpSp>
          <p:pic>
            <p:nvPicPr>
              <p:cNvPr id="2" name="Imagem 1">
                <a:extLst>
                  <a:ext uri="{FF2B5EF4-FFF2-40B4-BE49-F238E27FC236}">
                    <a16:creationId xmlns:a16="http://schemas.microsoft.com/office/drawing/2014/main" id="{505EAC93-B36D-9B0A-3D8E-C5B26B0B7058}"/>
                  </a:ext>
                </a:extLst>
              </p:cNvPr>
              <p:cNvPicPr>
                <a:picLocks noChangeAspect="1"/>
              </p:cNvPicPr>
              <p:nvPr/>
            </p:nvPicPr>
            <p:blipFill>
              <a:blip r:embed="rId7"/>
              <a:stretch>
                <a:fillRect/>
              </a:stretch>
            </p:blipFill>
            <p:spPr>
              <a:xfrm>
                <a:off x="4435392" y="1285863"/>
                <a:ext cx="124933" cy="124933"/>
              </a:xfrm>
              <a:prstGeom prst="rect">
                <a:avLst/>
              </a:prstGeom>
            </p:spPr>
          </p:pic>
        </p:grpSp>
        <p:sp>
          <p:nvSpPr>
            <p:cNvPr id="63" name="Retângulo 62">
              <a:extLst>
                <a:ext uri="{FF2B5EF4-FFF2-40B4-BE49-F238E27FC236}">
                  <a16:creationId xmlns:a16="http://schemas.microsoft.com/office/drawing/2014/main" id="{AF58C36D-A467-C5AD-298B-112D40EC6D12}"/>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0" name="Rectangle 19">
            <a:extLst>
              <a:ext uri="{FF2B5EF4-FFF2-40B4-BE49-F238E27FC236}">
                <a16:creationId xmlns:a16="http://schemas.microsoft.com/office/drawing/2014/main" id="{2CE8E87F-A28D-2C40-B54A-662009079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Vídeo 12 Décima Segunda Dimensão">
            <a:hlinkClick r:id="" action="ppaction://media"/>
            <a:extLst>
              <a:ext uri="{FF2B5EF4-FFF2-40B4-BE49-F238E27FC236}">
                <a16:creationId xmlns:a16="http://schemas.microsoft.com/office/drawing/2014/main" id="{A2AC3F8C-E16B-7C20-F138-BBC471A864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106" y="6341953"/>
            <a:ext cx="615636" cy="615636"/>
          </a:xfrm>
          <a:prstGeom prst="rect">
            <a:avLst/>
          </a:prstGeom>
        </p:spPr>
      </p:pic>
      <p:pic>
        <p:nvPicPr>
          <p:cNvPr id="7" name="Imagem 6" descr="Texto&#10;&#10;Descrição gerada automaticamente">
            <a:extLst>
              <a:ext uri="{FF2B5EF4-FFF2-40B4-BE49-F238E27FC236}">
                <a16:creationId xmlns:a16="http://schemas.microsoft.com/office/drawing/2014/main" id="{946AFF71-4FC6-B0E2-05AC-B39801049E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61556"/>
            <a:ext cx="963487" cy="596444"/>
          </a:xfrm>
          <a:prstGeom prst="rect">
            <a:avLst/>
          </a:prstGeom>
        </p:spPr>
      </p:pic>
    </p:spTree>
    <p:extLst>
      <p:ext uri="{BB962C8B-B14F-4D97-AF65-F5344CB8AC3E}">
        <p14:creationId xmlns:p14="http://schemas.microsoft.com/office/powerpoint/2010/main" val="1195703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C19F-C06C-3688-DC77-B5BD321E950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F2B1E99E-090D-CB19-C7B2-B71C03521FED}"/>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04A3B0AB-7C31-6706-FE8B-C0F2370D3444}"/>
              </a:ext>
            </a:extLst>
          </p:cNvPr>
          <p:cNvSpPr txBox="1"/>
          <p:nvPr/>
        </p:nvSpPr>
        <p:spPr>
          <a:xfrm>
            <a:off x="1216152" y="978408"/>
            <a:ext cx="6647688" cy="4801314"/>
          </a:xfrm>
          <a:prstGeom prst="rect">
            <a:avLst/>
          </a:prstGeom>
          <a:noFill/>
        </p:spPr>
        <p:txBody>
          <a:bodyPr wrap="square" rtlCol="0">
            <a:spAutoFit/>
          </a:bodyPr>
          <a:lstStyle/>
          <a:p>
            <a:pPr algn="just"/>
            <a:r>
              <a:rPr lang="pt-BR" dirty="0"/>
              <a:t>Aqui na 3ª dimensão, estamos constantemente recebendo estímulos positivos para fortalecer esta conexão da mesma forma que também estamos recebendo os “vírus” sabotadores dessa conexão divina em nós.</a:t>
            </a:r>
          </a:p>
          <a:p>
            <a:pPr algn="just"/>
            <a:r>
              <a:rPr lang="pt-BR" dirty="0"/>
              <a:t>Podemos denominar esses “vírus” como sendo:</a:t>
            </a:r>
          </a:p>
          <a:p>
            <a:pPr algn="just"/>
            <a:endParaRPr lang="pt-BR" dirty="0"/>
          </a:p>
          <a:p>
            <a:pPr algn="just"/>
            <a:r>
              <a:rPr lang="pt-BR" b="1" dirty="0"/>
              <a:t>Raiva:</a:t>
            </a:r>
            <a:r>
              <a:rPr lang="pt-BR" dirty="0"/>
              <a:t> sabota a nossa Fé, Vontade, Poder Divino e gera dúvidas em relação ao Divino;</a:t>
            </a:r>
          </a:p>
          <a:p>
            <a:pPr algn="just"/>
            <a:r>
              <a:rPr lang="pt-BR" b="1" dirty="0"/>
              <a:t>Culpa:</a:t>
            </a:r>
            <a:r>
              <a:rPr lang="pt-BR" dirty="0"/>
              <a:t> sabota a nossa Sabedoria, nossa capacidade de compreender que tudo que acontece ou aconteceu trouxe algum aprendizado e podemos libertar aqueles que nossas almas escolheram para nos trazer algum tipo de aprendizado sem a necessidade de atribuir culpa a eles ou a nós mesmos.</a:t>
            </a:r>
          </a:p>
          <a:p>
            <a:pPr algn="just"/>
            <a:r>
              <a:rPr lang="pt-BR" b="1" dirty="0"/>
              <a:t>Medo:</a:t>
            </a:r>
            <a:r>
              <a:rPr lang="pt-BR" dirty="0"/>
              <a:t> sabota a nossa capacidade de amar, de nos abrirmos verdadeiramente para a vida e a beleza que nela existe, criando uma separação que não existe genuinamente, uma vez que somos todos um.</a:t>
            </a:r>
          </a:p>
        </p:txBody>
      </p:sp>
      <p:grpSp>
        <p:nvGrpSpPr>
          <p:cNvPr id="4" name="Agrupar 3">
            <a:extLst>
              <a:ext uri="{FF2B5EF4-FFF2-40B4-BE49-F238E27FC236}">
                <a16:creationId xmlns:a16="http://schemas.microsoft.com/office/drawing/2014/main" id="{F6AB253F-BD26-88BC-8D31-BDCBEC9B0159}"/>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A0DA7796-F5A6-F3C0-A78B-F75EFC4D5F89}"/>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3D8DDADF-2A12-6E2A-9031-86C271E22384}"/>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026939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5ED82-B233-5CC8-795E-39324C398A79}"/>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FED142A9-5B23-0806-0C36-94086CC7CCB6}"/>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D66C8173-1EF5-9F2A-5F0F-99340D8F77E3}"/>
              </a:ext>
            </a:extLst>
          </p:cNvPr>
          <p:cNvSpPr txBox="1"/>
          <p:nvPr/>
        </p:nvSpPr>
        <p:spPr>
          <a:xfrm>
            <a:off x="1216152" y="978408"/>
            <a:ext cx="6647688" cy="4355038"/>
          </a:xfrm>
          <a:prstGeom prst="rect">
            <a:avLst/>
          </a:prstGeom>
          <a:noFill/>
        </p:spPr>
        <p:txBody>
          <a:bodyPr wrap="square" rtlCol="0">
            <a:spAutoFit/>
          </a:bodyPr>
          <a:lstStyle/>
          <a:p>
            <a:pPr algn="just"/>
            <a:r>
              <a:rPr lang="pt-BR" dirty="0"/>
              <a:t>Para manifestar o Divino Interior e aplicar o antídoto para esses “vírus” devemos nos conectar conosco, meditar, fazer terapia, nos autoconhecer de verdade, colocando vontade genuína de reconhecer nossas sombras e acolhê-las.</a:t>
            </a:r>
          </a:p>
          <a:p>
            <a:pPr algn="just"/>
            <a:r>
              <a:rPr lang="pt-BR" dirty="0"/>
              <a:t>A Chama Trina é uma representação da natureza tríplice da existência humana e do divino. Embora possa ser compreendida de várias maneiras, dependendo da tradição ou da perspectiva, seu núcleo permanece constante: é uma lembrança da centelha divina dentro de cada um de nós. Ao reconhecer e expandir a Chama Trina, somos convidados a explorar as profundezas de nosso ser e a nos alinhar mais estreitamente com nossa verdadeira natureza </a:t>
            </a:r>
            <a:r>
              <a:rPr lang="pt-BR"/>
              <a:t>espiritual.(...) </a:t>
            </a:r>
            <a:r>
              <a:rPr lang="pt-BR" dirty="0"/>
              <a:t>Que possamos a cada dia expandir mais a nossa chama e nos conectarmos no amor, nos sentirmos protegidos e pertencentes.</a:t>
            </a:r>
          </a:p>
          <a:p>
            <a:pPr algn="just"/>
            <a:r>
              <a:rPr lang="pt-BR" sz="1400" dirty="0"/>
              <a:t>(</a:t>
            </a:r>
            <a:r>
              <a:rPr lang="pt-BR" sz="1400" dirty="0">
                <a:hlinkClick r:id="rId2"/>
              </a:rPr>
              <a:t>https://guiadaalma.com.br/chama-trina/</a:t>
            </a:r>
            <a:r>
              <a:rPr lang="pt-BR" sz="1400" dirty="0"/>
              <a:t> , </a:t>
            </a:r>
            <a:r>
              <a:rPr lang="pt-BR" sz="1100" dirty="0">
                <a:hlinkClick r:id="rId3"/>
              </a:rPr>
              <a:t>A CHAMA TRINA: O CORAÇÃO ESPIRITUAL DA EXISTÊNCIA HUMANA | Caminhos da Luz</a:t>
            </a:r>
            <a:r>
              <a:rPr lang="pt-BR" sz="1100" dirty="0"/>
              <a:t> )</a:t>
            </a:r>
            <a:endParaRPr lang="pt-BR" sz="1400" dirty="0"/>
          </a:p>
        </p:txBody>
      </p:sp>
      <p:grpSp>
        <p:nvGrpSpPr>
          <p:cNvPr id="4" name="Agrupar 3">
            <a:extLst>
              <a:ext uri="{FF2B5EF4-FFF2-40B4-BE49-F238E27FC236}">
                <a16:creationId xmlns:a16="http://schemas.microsoft.com/office/drawing/2014/main" id="{647C7EC9-65E1-551B-5E8B-E1A522A27BBA}"/>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F7309CF0-C669-6637-8C68-80E0D503776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0CE736B0-60B4-9B50-DDD0-2451795A5A3F}"/>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45755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6E62C-3851-16C6-B41A-F826817F31C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16323B13-1678-9876-5A7E-9070696D5266}"/>
              </a:ext>
            </a:extLst>
          </p:cNvPr>
          <p:cNvSpPr/>
          <p:nvPr/>
        </p:nvSpPr>
        <p:spPr>
          <a:xfrm>
            <a:off x="717804" y="573645"/>
            <a:ext cx="7708392" cy="5742432"/>
          </a:xfrm>
          <a:prstGeom prst="rect">
            <a:avLst/>
          </a:prstGeom>
          <a:solidFill>
            <a:schemeClr val="bg1"/>
          </a:solidFill>
          <a:ln w="38100">
            <a:solidFill>
              <a:srgbClr val="E2B2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2" name="Agrupar 11">
            <a:extLst>
              <a:ext uri="{FF2B5EF4-FFF2-40B4-BE49-F238E27FC236}">
                <a16:creationId xmlns:a16="http://schemas.microsoft.com/office/drawing/2014/main" id="{11062531-9A09-5DCB-EF6C-0A06612F9BE0}"/>
              </a:ext>
            </a:extLst>
          </p:cNvPr>
          <p:cNvGrpSpPr/>
          <p:nvPr/>
        </p:nvGrpSpPr>
        <p:grpSpPr>
          <a:xfrm>
            <a:off x="1" y="0"/>
            <a:ext cx="9144000" cy="6858000"/>
            <a:chOff x="1" y="0"/>
            <a:chExt cx="9144000" cy="6858000"/>
          </a:xfrm>
        </p:grpSpPr>
        <p:pic>
          <p:nvPicPr>
            <p:cNvPr id="7" name="Imagem 6" descr="Menina com bolo de aniversário&#10;&#10;O conteúdo gerado por IA pode estar incorreto.">
              <a:extLst>
                <a:ext uri="{FF2B5EF4-FFF2-40B4-BE49-F238E27FC236}">
                  <a16:creationId xmlns:a16="http://schemas.microsoft.com/office/drawing/2014/main" id="{8B3FDD62-4A1E-DE7B-1156-FC5B989AE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808" y="573646"/>
              <a:ext cx="7644384" cy="5742432"/>
            </a:xfrm>
            <a:prstGeom prst="rect">
              <a:avLst/>
            </a:prstGeom>
            <a:ln>
              <a:solidFill>
                <a:srgbClr val="E2B25C"/>
              </a:solidFill>
            </a:ln>
          </p:spPr>
        </p:pic>
        <p:grpSp>
          <p:nvGrpSpPr>
            <p:cNvPr id="11" name="Agrupar 10">
              <a:extLst>
                <a:ext uri="{FF2B5EF4-FFF2-40B4-BE49-F238E27FC236}">
                  <a16:creationId xmlns:a16="http://schemas.microsoft.com/office/drawing/2014/main" id="{8B16FC03-2A0A-3D6D-A55D-BD24B7CDFDA6}"/>
                </a:ext>
              </a:extLst>
            </p:cNvPr>
            <p:cNvGrpSpPr/>
            <p:nvPr/>
          </p:nvGrpSpPr>
          <p:grpSpPr>
            <a:xfrm>
              <a:off x="1" y="0"/>
              <a:ext cx="9144000" cy="6858000"/>
              <a:chOff x="1" y="0"/>
              <a:chExt cx="9144000" cy="6858000"/>
            </a:xfrm>
          </p:grpSpPr>
          <p:sp>
            <p:nvSpPr>
              <p:cNvPr id="9" name="Retângulo 8">
                <a:extLst>
                  <a:ext uri="{FF2B5EF4-FFF2-40B4-BE49-F238E27FC236}">
                    <a16:creationId xmlns:a16="http://schemas.microsoft.com/office/drawing/2014/main" id="{DB6725B3-4781-0B5B-6199-D61DC297363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tângulo 9">
                <a:extLst>
                  <a:ext uri="{FF2B5EF4-FFF2-40B4-BE49-F238E27FC236}">
                    <a16:creationId xmlns:a16="http://schemas.microsoft.com/office/drawing/2014/main" id="{6FDA1177-48A3-DB8A-6DF3-C16782783B8B}"/>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3003931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398C1A3-D7E9-409D-53B7-D34675503D24}"/>
              </a:ext>
            </a:extLst>
          </p:cNvPr>
          <p:cNvSpPr txBox="1"/>
          <p:nvPr/>
        </p:nvSpPr>
        <p:spPr>
          <a:xfrm>
            <a:off x="943897" y="889843"/>
            <a:ext cx="7256206" cy="5078313"/>
          </a:xfrm>
          <a:prstGeom prst="rect">
            <a:avLst/>
          </a:prstGeom>
          <a:noFill/>
        </p:spPr>
        <p:txBody>
          <a:bodyPr wrap="square" rtlCol="0">
            <a:spAutoFit/>
          </a:bodyPr>
          <a:lstStyle/>
          <a:p>
            <a:pPr algn="just"/>
            <a:r>
              <a:rPr lang="pt-BR" dirty="0">
                <a:solidFill>
                  <a:schemeClr val="bg1"/>
                </a:solidFill>
                <a:latin typeface="Arial" panose="020B0604020202020204" pitchFamily="34" charset="0"/>
                <a:cs typeface="Arial" panose="020B0604020202020204" pitchFamily="34" charset="0"/>
              </a:rPr>
              <a:t>COMO É A VIDA DE ALGUÉM COM OS CHACRA CARDÍACO  SUPERIOR BLOQUEADOS? A pessoa pode sentir:</a:t>
            </a:r>
          </a:p>
          <a:p>
            <a:pPr algn="just"/>
            <a:r>
              <a:rPr lang="pt-BR" dirty="0">
                <a:solidFill>
                  <a:schemeClr val="bg1"/>
                </a:solidFill>
                <a:latin typeface="Arial" panose="020B0604020202020204" pitchFamily="34" charset="0"/>
                <a:cs typeface="Arial" panose="020B0604020202020204" pitchFamily="34" charset="0"/>
              </a:rPr>
              <a:t>Dificuldade em perdoar profundamente, mesmo após muito tempo.</a:t>
            </a:r>
          </a:p>
          <a:p>
            <a:pPr algn="just"/>
            <a:r>
              <a:rPr lang="pt-BR" dirty="0">
                <a:solidFill>
                  <a:schemeClr val="bg1"/>
                </a:solidFill>
                <a:latin typeface="Arial" panose="020B0604020202020204" pitchFamily="34" charset="0"/>
                <a:cs typeface="Arial" panose="020B0604020202020204" pitchFamily="34" charset="0"/>
              </a:rPr>
              <a:t>Falta de compaixão universal, julgando os outros com rigidez.</a:t>
            </a:r>
          </a:p>
          <a:p>
            <a:pPr algn="just"/>
            <a:r>
              <a:rPr lang="pt-BR" dirty="0">
                <a:solidFill>
                  <a:schemeClr val="bg1"/>
                </a:solidFill>
                <a:latin typeface="Arial" panose="020B0604020202020204" pitchFamily="34" charset="0"/>
                <a:cs typeface="Arial" panose="020B0604020202020204" pitchFamily="34" charset="0"/>
              </a:rPr>
              <a:t>Sensação de desconexão com o amor divino ou com a alma.</a:t>
            </a:r>
          </a:p>
          <a:p>
            <a:pPr algn="just"/>
            <a:r>
              <a:rPr lang="pt-BR" dirty="0">
                <a:solidFill>
                  <a:schemeClr val="bg1"/>
                </a:solidFill>
                <a:latin typeface="Arial" panose="020B0604020202020204" pitchFamily="34" charset="0"/>
                <a:cs typeface="Arial" panose="020B0604020202020204" pitchFamily="34" charset="0"/>
              </a:rPr>
              <a:t>Medo de se abrir emocionalmente, mesmo em ambientes seguros.</a:t>
            </a:r>
          </a:p>
          <a:p>
            <a:pPr algn="just"/>
            <a:r>
              <a:rPr lang="pt-BR" dirty="0">
                <a:solidFill>
                  <a:schemeClr val="bg1"/>
                </a:solidFill>
                <a:latin typeface="Arial" panose="020B0604020202020204" pitchFamily="34" charset="0"/>
                <a:cs typeface="Arial" panose="020B0604020202020204" pitchFamily="34" charset="0"/>
              </a:rPr>
              <a:t>Tristeza profunda ou sensação de vazio espiritual.</a:t>
            </a:r>
          </a:p>
          <a:p>
            <a:pPr algn="just"/>
            <a:endParaRPr lang="pt-BR" dirty="0">
              <a:solidFill>
                <a:schemeClr val="bg1"/>
              </a:solidFill>
              <a:latin typeface="Arial" panose="020B0604020202020204" pitchFamily="34" charset="0"/>
              <a:cs typeface="Arial" panose="020B0604020202020204" pitchFamily="34" charset="0"/>
            </a:endParaRPr>
          </a:p>
          <a:p>
            <a:pPr algn="just"/>
            <a:endParaRPr lang="pt-BR" dirty="0">
              <a:solidFill>
                <a:schemeClr val="bg1"/>
              </a:solidFill>
              <a:latin typeface="Arial" panose="020B0604020202020204" pitchFamily="34" charset="0"/>
              <a:cs typeface="Arial" panose="020B0604020202020204" pitchFamily="34" charset="0"/>
            </a:endParaRPr>
          </a:p>
          <a:p>
            <a:pPr algn="just"/>
            <a:r>
              <a:rPr lang="pt-BR" dirty="0">
                <a:solidFill>
                  <a:schemeClr val="bg1"/>
                </a:solidFill>
                <a:latin typeface="Arial" panose="020B0604020202020204" pitchFamily="34" charset="0"/>
                <a:cs typeface="Arial" panose="020B0604020202020204" pitchFamily="34" charset="0"/>
              </a:rPr>
              <a:t>COMO É A VIDA DE ALGUÉM COM OS CHACRA CARDÍACO  SUPERIOR EXCESSIVAMENTE ATIVADOS? Pode causar:</a:t>
            </a:r>
          </a:p>
          <a:p>
            <a:pPr algn="just"/>
            <a:r>
              <a:rPr lang="pt-BR" dirty="0">
                <a:solidFill>
                  <a:schemeClr val="bg1"/>
                </a:solidFill>
                <a:latin typeface="Arial" panose="020B0604020202020204" pitchFamily="34" charset="0"/>
                <a:cs typeface="Arial" panose="020B0604020202020204" pitchFamily="34" charset="0"/>
              </a:rPr>
              <a:t>Autoanulação em nome do amor: dificuldade em impor limites saudáveis.</a:t>
            </a:r>
          </a:p>
          <a:p>
            <a:pPr algn="just"/>
            <a:r>
              <a:rPr lang="pt-BR" dirty="0">
                <a:solidFill>
                  <a:schemeClr val="bg1"/>
                </a:solidFill>
                <a:latin typeface="Arial" panose="020B0604020202020204" pitchFamily="34" charset="0"/>
                <a:cs typeface="Arial" panose="020B0604020202020204" pitchFamily="34" charset="0"/>
              </a:rPr>
              <a:t>Excesso de empatia, absorvendo dores e sofrimentos alheios.</a:t>
            </a:r>
          </a:p>
          <a:p>
            <a:pPr algn="just"/>
            <a:r>
              <a:rPr lang="pt-BR" dirty="0">
                <a:solidFill>
                  <a:schemeClr val="bg1"/>
                </a:solidFill>
                <a:latin typeface="Arial" panose="020B0604020202020204" pitchFamily="34" charset="0"/>
                <a:cs typeface="Arial" panose="020B0604020202020204" pitchFamily="34" charset="0"/>
              </a:rPr>
              <a:t>Idealização do amor, com expectativas irreais sobre si e os outros.</a:t>
            </a:r>
          </a:p>
          <a:p>
            <a:pPr algn="just"/>
            <a:r>
              <a:rPr lang="pt-BR" dirty="0">
                <a:solidFill>
                  <a:schemeClr val="bg1"/>
                </a:solidFill>
                <a:latin typeface="Arial" panose="020B0604020202020204" pitchFamily="34" charset="0"/>
                <a:cs typeface="Arial" panose="020B0604020202020204" pitchFamily="34" charset="0"/>
              </a:rPr>
              <a:t>Tendência ao martírio emocional, sentindo-se responsável por curar todos.</a:t>
            </a:r>
          </a:p>
          <a:p>
            <a:pPr algn="just"/>
            <a:r>
              <a:rPr lang="pt-BR" dirty="0">
                <a:solidFill>
                  <a:schemeClr val="bg1"/>
                </a:solidFill>
                <a:latin typeface="Arial" panose="020B0604020202020204" pitchFamily="34" charset="0"/>
                <a:cs typeface="Arial" panose="020B0604020202020204" pitchFamily="34" charset="0"/>
              </a:rPr>
              <a:t>Desconexão com o amor próprio, priorizando sempre o outro.</a:t>
            </a:r>
          </a:p>
        </p:txBody>
      </p:sp>
    </p:spTree>
    <p:extLst>
      <p:ext uri="{BB962C8B-B14F-4D97-AF65-F5344CB8AC3E}">
        <p14:creationId xmlns:p14="http://schemas.microsoft.com/office/powerpoint/2010/main" val="4099253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8374592-DBF5-3F14-FED8-1F6AD0FB1F5B}"/>
              </a:ext>
            </a:extLst>
          </p:cNvPr>
          <p:cNvSpPr txBox="1"/>
          <p:nvPr/>
        </p:nvSpPr>
        <p:spPr>
          <a:xfrm>
            <a:off x="957532" y="708667"/>
            <a:ext cx="7392838" cy="507831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COMO É A VIDA DE ALGUÉM COM OS CHACRA CARDÍACO  SUPERIOR EQUILIBRADOS? </a:t>
            </a:r>
            <a:r>
              <a:rPr lang="pt-BR" dirty="0">
                <a:solidFill>
                  <a:prstClr val="white"/>
                </a:solidFill>
                <a:latin typeface="Arial" panose="020B0604020202020204" pitchFamily="34" charset="0"/>
                <a:cs typeface="Arial" panose="020B0604020202020204" pitchFamily="34" charset="0"/>
              </a:rPr>
              <a:t>A</a:t>
            </a: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pessoa vive com:</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Amor incondicional por si e pelos outros, sem julgamento.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Capacidade de perdoar com leveza e sabedoria.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Conexão profunda com a alma e com o divino.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Compaixão ativa, que respeita os próprios limites.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Presença amorosa e acolhedora, que inspira e cura.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QUAL O TEMA CENTRAL A SER EXERCITADO COM A HARMONIZAÇÃO DOS CHACRA CARDÍACO  SUPERIOR?</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 principal tema a ser trabalhado é o amor incondicional com consciência. Isso envolve: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Desenvolver a compaixão sem perder a individualidade.</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Praticar o perdão como libertação, não como submissão.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Cultivar o amor universal sem expectativas de retorno.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Unir o coração ao espírito, vivendo com propósito e empatia.</a:t>
            </a:r>
          </a:p>
        </p:txBody>
      </p:sp>
    </p:spTree>
    <p:extLst>
      <p:ext uri="{BB962C8B-B14F-4D97-AF65-F5344CB8AC3E}">
        <p14:creationId xmlns:p14="http://schemas.microsoft.com/office/powerpoint/2010/main" val="2006673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tângulo 1"/>
          <p:cNvSpPr>
            <a:spLocks noChangeArrowheads="1"/>
          </p:cNvSpPr>
          <p:nvPr/>
        </p:nvSpPr>
        <p:spPr bwMode="auto">
          <a:xfrm>
            <a:off x="623280" y="525982"/>
            <a:ext cx="79216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pPr>
            <a:r>
              <a:rPr lang="pt-BR" b="1" dirty="0">
                <a:solidFill>
                  <a:schemeClr val="bg1"/>
                </a:solidFill>
                <a:latin typeface="Arial" panose="020B0604020202020204" pitchFamily="34" charset="0"/>
                <a:cs typeface="Arial" pitchFamily="34" charset="0"/>
              </a:rPr>
              <a:t>CHACRA CARDÍACO  SUPERIOR: </a:t>
            </a:r>
            <a:r>
              <a:rPr lang="pt-BR" altLang="pt-BR" b="1" dirty="0">
                <a:solidFill>
                  <a:schemeClr val="bg1"/>
                </a:solidFill>
                <a:latin typeface="Algerian" panose="04020705040A02060702" pitchFamily="82" charset="0"/>
                <a:cs typeface="Arial" pitchFamily="34" charset="0"/>
              </a:rPr>
              <a:t>CAPACIDADE DE ACEITAR NOSSOS DOIS LADOS: LUZ E SOMBRA. CLARO E ESCURO</a:t>
            </a:r>
          </a:p>
          <a:p>
            <a:pPr algn="just" fontAlgn="base">
              <a:spcBef>
                <a:spcPct val="0"/>
              </a:spcBef>
              <a:spcAft>
                <a:spcPct val="0"/>
              </a:spcAft>
            </a:pPr>
            <a:r>
              <a:rPr lang="pt-BR" altLang="pt-BR" dirty="0">
                <a:solidFill>
                  <a:schemeClr val="bg1"/>
                </a:solidFill>
                <a:latin typeface="Arial" pitchFamily="34" charset="0"/>
                <a:cs typeface="Arial" pitchFamily="34" charset="0"/>
              </a:rPr>
              <a:t>A glândula que está ligada a este chacra é o timo. Mesmo nos adultos, ele existe no plano etéreo. O timo regula a imunidade, o sistema imunológico, ele reconhece o que é próprio do organismo e o que não é. É considerado uma glândula porque suas células secretam </a:t>
            </a:r>
            <a:r>
              <a:rPr lang="pt-BR" altLang="pt-BR" dirty="0" err="1">
                <a:solidFill>
                  <a:schemeClr val="bg1"/>
                </a:solidFill>
                <a:latin typeface="Arial" pitchFamily="34" charset="0"/>
                <a:cs typeface="Arial" pitchFamily="34" charset="0"/>
              </a:rPr>
              <a:t>citocinas</a:t>
            </a:r>
            <a:r>
              <a:rPr lang="pt-BR" altLang="pt-BR" dirty="0">
                <a:solidFill>
                  <a:schemeClr val="bg1"/>
                </a:solidFill>
                <a:latin typeface="Arial" pitchFamily="34" charset="0"/>
                <a:cs typeface="Arial" pitchFamily="34" charset="0"/>
              </a:rPr>
              <a:t> que seriam reguladores da resposta imunológica. O coração e os pulmões estão ligados a este chacra também.</a:t>
            </a:r>
          </a:p>
          <a:p>
            <a:pPr algn="just" fontAlgn="base">
              <a:spcBef>
                <a:spcPct val="0"/>
              </a:spcBef>
              <a:spcAft>
                <a:spcPct val="0"/>
              </a:spcAft>
            </a:pPr>
            <a:r>
              <a:rPr lang="pt-BR" altLang="pt-BR" dirty="0">
                <a:solidFill>
                  <a:schemeClr val="bg1"/>
                </a:solidFill>
                <a:latin typeface="Arial" pitchFamily="34" charset="0"/>
                <a:cs typeface="Arial" pitchFamily="34" charset="0"/>
              </a:rPr>
              <a:t>Quando o indivíduo está com a autoestima abalada, por não se sentir amado, por sentir culpa demasiada, pode desencadear uma reação do organismo contra ele próprio. Seriam as doenças autoimunes, geradas no timo. O coração sofre com as perdas e pode resultar num instinto suicida se estiver carregado de culpa demasiada por não conseguir suprir todas as necessidades dos outros. Infartos, arritmias, problemas estruturais podem acontecer. Os pulmões se enchem de tristeza por decepções e mágoas e isto provoca asma, pneumonia entre outras doenças.</a:t>
            </a:r>
          </a:p>
          <a:p>
            <a:pPr algn="just" fontAlgn="base">
              <a:spcBef>
                <a:spcPct val="0"/>
              </a:spcBef>
              <a:spcAft>
                <a:spcPct val="0"/>
              </a:spcAft>
            </a:pPr>
            <a:r>
              <a:rPr lang="pt-BR" altLang="pt-BR" dirty="0">
                <a:solidFill>
                  <a:schemeClr val="bg1"/>
                </a:solidFill>
                <a:latin typeface="Arial" pitchFamily="34" charset="0"/>
                <a:cs typeface="Arial" pitchFamily="34" charset="0"/>
              </a:rPr>
              <a:t>É com o perdão que nos livramos das mágoas. É com o auto perdão que conseguimos melhorar a autoestima, diminuir a culpa. É com o amor próprio que desenvolvemos a capacidade de amar o próximo também e assim nos sentimos amados.</a:t>
            </a:r>
          </a:p>
        </p:txBody>
      </p:sp>
    </p:spTree>
    <p:extLst>
      <p:ext uri="{BB962C8B-B14F-4D97-AF65-F5344CB8AC3E}">
        <p14:creationId xmlns:p14="http://schemas.microsoft.com/office/powerpoint/2010/main" val="2973860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0CC2C-5793-FB06-7E2E-FB7DF927634E}"/>
            </a:ext>
          </a:extLst>
        </p:cNvPr>
        <p:cNvGrpSpPr/>
        <p:nvPr/>
      </p:nvGrpSpPr>
      <p:grpSpPr>
        <a:xfrm>
          <a:off x="0" y="0"/>
          <a:ext cx="0" cy="0"/>
          <a:chOff x="0" y="0"/>
          <a:chExt cx="0" cy="0"/>
        </a:xfrm>
      </p:grpSpPr>
      <p:sp>
        <p:nvSpPr>
          <p:cNvPr id="10" name="Retângulo 9">
            <a:extLst>
              <a:ext uri="{FF2B5EF4-FFF2-40B4-BE49-F238E27FC236}">
                <a16:creationId xmlns:a16="http://schemas.microsoft.com/office/drawing/2014/main" id="{46F89BC6-C0BC-61B9-7661-91CCBA58793B}"/>
              </a:ext>
            </a:extLst>
          </p:cNvPr>
          <p:cNvSpPr/>
          <p:nvPr/>
        </p:nvSpPr>
        <p:spPr>
          <a:xfrm>
            <a:off x="678450"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7" name="Agrupar 6">
            <a:extLst>
              <a:ext uri="{FF2B5EF4-FFF2-40B4-BE49-F238E27FC236}">
                <a16:creationId xmlns:a16="http://schemas.microsoft.com/office/drawing/2014/main" id="{530CE9A6-CE27-B0B1-4145-E5F4BB51AE23}"/>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C7C902B4-8DA8-360D-817C-303D46381875}"/>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D80F2C86-C433-B7AD-4DFE-EA1165A2AC8D}"/>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4" name="CaixaDeTexto 3">
            <a:extLst>
              <a:ext uri="{FF2B5EF4-FFF2-40B4-BE49-F238E27FC236}">
                <a16:creationId xmlns:a16="http://schemas.microsoft.com/office/drawing/2014/main" id="{20937ECA-1F92-6176-E62B-AFFADFAF6157}"/>
              </a:ext>
            </a:extLst>
          </p:cNvPr>
          <p:cNvSpPr txBox="1"/>
          <p:nvPr/>
        </p:nvSpPr>
        <p:spPr>
          <a:xfrm>
            <a:off x="1080786" y="1249409"/>
            <a:ext cx="6903720" cy="4801314"/>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É a essência do Universo/Deus/Criador/Todo dentro de nós!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Uma chispa divina da energia primordial que se manifesta na trindade de 3 chamas, sendo estas as representações de aspectos divinos do universo.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Pode-se dizer que ela representa nosso Divino Interior, nossa parte divina que se reconhece como UNA com o próprio Universo, que de fato é.</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Chama Trina: Significado das cores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Cada “pétala” dessa chama tem uma cor e cada uma delas representa o seguinte aspecto divino: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1" i="0" u="none" strike="noStrike" kern="1200" cap="none" spc="0" normalizeH="0" baseline="0" noProof="0" dirty="0">
                <a:ln>
                  <a:noFill/>
                </a:ln>
                <a:solidFill>
                  <a:srgbClr val="0070C0"/>
                </a:solidFill>
                <a:effectLst/>
                <a:uLnTx/>
                <a:uFillTx/>
                <a:latin typeface="Aptos" panose="02110004020202020204"/>
                <a:ea typeface="+mn-ea"/>
                <a:cs typeface="+mn-cs"/>
              </a:rPr>
              <a:t>CHAMA AZUL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pt-BR" sz="1800" b="1" i="0" u="none" strike="noStrike" kern="1200" cap="none" spc="0" normalizeH="0" baseline="0" noProof="0" dirty="0">
              <a:ln>
                <a:noFill/>
              </a:ln>
              <a:solidFill>
                <a:srgbClr val="0070C0"/>
              </a:solidFill>
              <a:effectLst/>
              <a:uLnTx/>
              <a:uFillTx/>
              <a:latin typeface="Aptos" panose="021100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Representa o </a:t>
            </a:r>
            <a:r>
              <a:rPr kumimoji="0" lang="pt-BR" sz="1800" b="1" i="0" u="none" strike="noStrike" kern="1200" cap="none" spc="0" normalizeH="0" baseline="0" noProof="0" dirty="0">
                <a:ln>
                  <a:noFill/>
                </a:ln>
                <a:solidFill>
                  <a:prstClr val="black"/>
                </a:solidFill>
                <a:effectLst/>
                <a:uLnTx/>
                <a:uFillTx/>
                <a:latin typeface="Aptos" panose="02110004020202020204"/>
                <a:ea typeface="+mn-ea"/>
                <a:cs typeface="+mn-cs"/>
              </a:rPr>
              <a:t>Poder/Fé/Vontade Divina</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É a capacidade de manifestar e realizar nesta vida, a conexão e auto permissão de </a:t>
            </a:r>
            <a:r>
              <a:rPr kumimoji="0" lang="pt-BR" sz="1800" b="1" i="0" u="none" strike="noStrike" kern="1200" cap="none" spc="0" normalizeH="0" baseline="0" noProof="0" dirty="0">
                <a:ln>
                  <a:noFill/>
                </a:ln>
                <a:solidFill>
                  <a:srgbClr val="0070C0"/>
                </a:solidFill>
                <a:effectLst/>
                <a:uLnTx/>
                <a:uFillTx/>
                <a:latin typeface="Aptos" panose="02110004020202020204"/>
                <a:ea typeface="+mn-ea"/>
                <a:cs typeface="+mn-cs"/>
              </a:rPr>
              <a:t>“SOLTAR” </a:t>
            </a:r>
            <a:r>
              <a:rPr kumimoji="0" lang="pt-BR" sz="1800" b="0" i="0" u="none" strike="noStrike" kern="1200" cap="none" spc="0" normalizeH="0" baseline="0" noProof="0" dirty="0">
                <a:ln>
                  <a:noFill/>
                </a:ln>
                <a:solidFill>
                  <a:prstClr val="black"/>
                </a:solidFill>
                <a:effectLst/>
                <a:uLnTx/>
                <a:uFillTx/>
                <a:latin typeface="Aptos" panose="02110004020202020204"/>
                <a:ea typeface="+mn-ea"/>
                <a:cs typeface="+mn-cs"/>
              </a:rPr>
              <a:t>para o Divino Interior, para que através dele tudo seja realizado.</a:t>
            </a:r>
          </a:p>
        </p:txBody>
      </p:sp>
      <p:sp>
        <p:nvSpPr>
          <p:cNvPr id="9" name="CaixaDeTexto 8">
            <a:extLst>
              <a:ext uri="{FF2B5EF4-FFF2-40B4-BE49-F238E27FC236}">
                <a16:creationId xmlns:a16="http://schemas.microsoft.com/office/drawing/2014/main" id="{348D7FCC-52B0-3BAF-11BD-DDED1249EC1D}"/>
              </a:ext>
            </a:extLst>
          </p:cNvPr>
          <p:cNvSpPr txBox="1"/>
          <p:nvPr/>
        </p:nvSpPr>
        <p:spPr>
          <a:xfrm>
            <a:off x="717754" y="787744"/>
            <a:ext cx="762978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50" normalizeH="0" baseline="0" noProof="0">
                <a:ln w="9525" cmpd="sng">
                  <a:solidFill>
                    <a:srgbClr val="156082"/>
                  </a:solidFill>
                  <a:prstDash val="solid"/>
                </a:ln>
                <a:solidFill>
                  <a:srgbClr val="70AD47">
                    <a:tint val="1000"/>
                  </a:srgbClr>
                </a:solidFill>
                <a:effectLst>
                  <a:glow rad="38100">
                    <a:srgbClr val="156082">
                      <a:alpha val="40000"/>
                    </a:srgbClr>
                  </a:glow>
                </a:effectLst>
                <a:uLnTx/>
                <a:uFillTx/>
                <a:latin typeface="Aptos" panose="02110004020202020204"/>
                <a:ea typeface="+mn-ea"/>
                <a:cs typeface="+mn-cs"/>
              </a:rPr>
              <a:t>A CHAMA TRINA</a:t>
            </a:r>
            <a:endParaRPr kumimoji="0" lang="pt-BR"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Imagem 1" descr="Fundo preto com letras brancas&#10;&#10;Descrição gerada automaticamente com confiança média">
            <a:extLst>
              <a:ext uri="{FF2B5EF4-FFF2-40B4-BE49-F238E27FC236}">
                <a16:creationId xmlns:a16="http://schemas.microsoft.com/office/drawing/2014/main" id="{96F286DA-62FB-BF16-4C0C-566FFC42CA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003" y="4265332"/>
            <a:ext cx="691896" cy="691896"/>
          </a:xfrm>
          <a:prstGeom prst="rect">
            <a:avLst/>
          </a:prstGeom>
        </p:spPr>
      </p:pic>
    </p:spTree>
    <p:extLst>
      <p:ext uri="{BB962C8B-B14F-4D97-AF65-F5344CB8AC3E}">
        <p14:creationId xmlns:p14="http://schemas.microsoft.com/office/powerpoint/2010/main" val="1418276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1E2C2-211A-BF1D-F351-FF862AAF8710}"/>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29975F4D-5CEE-4E79-F873-E5D10D63BE8C}"/>
              </a:ext>
            </a:extLst>
          </p:cNvPr>
          <p:cNvSpPr/>
          <p:nvPr/>
        </p:nvSpPr>
        <p:spPr>
          <a:xfrm>
            <a:off x="658368" y="547952"/>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6B1F3795-8528-E9B2-B774-46FC3D7DB2D6}"/>
              </a:ext>
            </a:extLst>
          </p:cNvPr>
          <p:cNvSpPr txBox="1"/>
          <p:nvPr/>
        </p:nvSpPr>
        <p:spPr>
          <a:xfrm>
            <a:off x="1284732" y="1414862"/>
            <a:ext cx="6455664" cy="3970318"/>
          </a:xfrm>
          <a:prstGeom prst="rect">
            <a:avLst/>
          </a:prstGeom>
          <a:noFill/>
        </p:spPr>
        <p:txBody>
          <a:bodyPr wrap="square" rtlCol="0">
            <a:spAutoFit/>
          </a:bodyPr>
          <a:lstStyle/>
          <a:p>
            <a:pPr algn="just"/>
            <a:r>
              <a:rPr lang="pt-BR" dirty="0"/>
              <a:t>Este foi o mais difícil para mim, pois eu relacionava com poder da ambição, então eu não assumia o meu poder e sempre delegava a alguém ou situação. Quando na verdade, segundo a espiritualidade, trata-se do poder de realização, dos seus recursos internos, do seu poder divino, intencionando a força e coragem, de ser quem você verdadeiramente é, sua autenticidade, sua verdade.</a:t>
            </a:r>
          </a:p>
          <a:p>
            <a:pPr algn="just"/>
            <a:r>
              <a:rPr lang="pt-BR" dirty="0"/>
              <a:t>Reza a lenda que quando chegamos ao corpo físico, nossa Chama Trina envolvia todo nosso corpo e com o tempo, ao nos desconectarmos da nossa essência, quando somos desviados </a:t>
            </a:r>
            <a:r>
              <a:rPr lang="pt-BR"/>
              <a:t>pelo ego, </a:t>
            </a:r>
            <a:r>
              <a:rPr lang="pt-BR" dirty="0"/>
              <a:t>ela diminuiu e ficou pequena em nosso coração. Nossa função, nosso propósito é lembrarmos dela e a expandirmos novamente. E posso dizer que ao realizar esta prática me sinto mais conectada com uma consciência maior.</a:t>
            </a:r>
          </a:p>
        </p:txBody>
      </p:sp>
      <p:grpSp>
        <p:nvGrpSpPr>
          <p:cNvPr id="4" name="Agrupar 3">
            <a:extLst>
              <a:ext uri="{FF2B5EF4-FFF2-40B4-BE49-F238E27FC236}">
                <a16:creationId xmlns:a16="http://schemas.microsoft.com/office/drawing/2014/main" id="{AAD7E7CD-7762-3A7C-0562-D790810E1FEE}"/>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C705B0CF-4AC8-1755-4F8A-68493449743F}"/>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AECA456F-9853-A94C-874B-508DF44DC18A}"/>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31647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D431A-E7C1-9B48-862D-6E1380CD8926}"/>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E0B49619-5CE6-9ACE-D01D-3CD7C499F92F}"/>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90D4CF86-7BA7-9596-E701-97E48CEAF14D}"/>
              </a:ext>
            </a:extLst>
          </p:cNvPr>
          <p:cNvSpPr txBox="1"/>
          <p:nvPr/>
        </p:nvSpPr>
        <p:spPr>
          <a:xfrm>
            <a:off x="1124712" y="889843"/>
            <a:ext cx="6739128" cy="4801314"/>
          </a:xfrm>
          <a:prstGeom prst="rect">
            <a:avLst/>
          </a:prstGeom>
          <a:noFill/>
        </p:spPr>
        <p:txBody>
          <a:bodyPr wrap="square" rtlCol="0">
            <a:spAutoFit/>
          </a:bodyPr>
          <a:lstStyle/>
          <a:p>
            <a:pPr algn="just"/>
            <a:r>
              <a:rPr lang="pt-BR" b="1" dirty="0">
                <a:highlight>
                  <a:srgbClr val="FFFF00"/>
                </a:highlight>
              </a:rPr>
              <a:t>CHAMA AMARELA DOURADA</a:t>
            </a:r>
          </a:p>
          <a:p>
            <a:pPr algn="just"/>
            <a:endParaRPr lang="pt-BR" dirty="0"/>
          </a:p>
          <a:p>
            <a:pPr algn="just"/>
            <a:endParaRPr lang="pt-BR" dirty="0"/>
          </a:p>
          <a:p>
            <a:pPr algn="just"/>
            <a:r>
              <a:rPr lang="pt-BR" dirty="0"/>
              <a:t>Representa a </a:t>
            </a:r>
            <a:r>
              <a:rPr lang="pt-BR" b="1" dirty="0"/>
              <a:t>Sabedoria/Iluminação.</a:t>
            </a:r>
            <a:endParaRPr lang="pt-BR" dirty="0"/>
          </a:p>
          <a:p>
            <a:pPr algn="just"/>
            <a:r>
              <a:rPr lang="pt-BR" dirty="0"/>
              <a:t>Nossa consciência de que somos parte do UNO, sem separação, que tudo que acontece faz parte de um aprendizado infinito que nossas almas desejam receber nessa experiência terrena.</a:t>
            </a:r>
          </a:p>
          <a:p>
            <a:pPr algn="just"/>
            <a:r>
              <a:rPr lang="pt-BR" dirty="0"/>
              <a:t>A Sabedoria</a:t>
            </a:r>
          </a:p>
          <a:p>
            <a:pPr algn="just"/>
            <a:r>
              <a:rPr lang="pt-BR" dirty="0"/>
              <a:t>A </a:t>
            </a:r>
            <a:r>
              <a:rPr lang="pt-BR" dirty="0">
                <a:highlight>
                  <a:srgbClr val="FFFF00"/>
                </a:highlight>
              </a:rPr>
              <a:t>luz dourada representa a sabedoria divina</a:t>
            </a:r>
            <a:r>
              <a:rPr lang="pt-BR" dirty="0"/>
              <a:t>. Aquela sensação de que a gente sabe que sabe (risos). Uma consciência divina existe em nós e só precisamos acessá-la. Quando tomamos uma decisão pelo coração e que nos traz paz, está é sua sabedoria. O estado de presença e o autoconhecimento nos ajuda muito.</a:t>
            </a:r>
          </a:p>
          <a:p>
            <a:pPr algn="just"/>
            <a:r>
              <a:rPr lang="pt-BR" dirty="0"/>
              <a:t>A prática de “</a:t>
            </a:r>
            <a:r>
              <a:rPr lang="pt-BR" dirty="0" err="1"/>
              <a:t>Magnified</a:t>
            </a:r>
            <a:r>
              <a:rPr lang="pt-BR" dirty="0"/>
              <a:t> </a:t>
            </a:r>
            <a:r>
              <a:rPr lang="pt-BR" dirty="0" err="1"/>
              <a:t>Healing</a:t>
            </a:r>
            <a:r>
              <a:rPr lang="pt-BR" dirty="0"/>
              <a:t>”, pela Kuan Yin, ensina a expandir a Chama Trina e foi com ela que me conectei e que pratico diariamente, mas espero que com este texto, você já pratique e sinta os benefícios dessa conexão (lembrança) divina.</a:t>
            </a:r>
          </a:p>
        </p:txBody>
      </p:sp>
      <p:pic>
        <p:nvPicPr>
          <p:cNvPr id="6" name="Imagem 5" descr="Imagem digital fictícia de personagem de desenho animado&#10;&#10;Descrição gerada automaticamente com confiança baixa">
            <a:extLst>
              <a:ext uri="{FF2B5EF4-FFF2-40B4-BE49-F238E27FC236}">
                <a16:creationId xmlns:a16="http://schemas.microsoft.com/office/drawing/2014/main" id="{7925C238-3C8B-4321-A8EE-CED49607F5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7972" y="785843"/>
            <a:ext cx="762000" cy="762000"/>
          </a:xfrm>
          <a:prstGeom prst="rect">
            <a:avLst/>
          </a:prstGeom>
        </p:spPr>
      </p:pic>
      <p:grpSp>
        <p:nvGrpSpPr>
          <p:cNvPr id="4" name="Agrupar 3">
            <a:extLst>
              <a:ext uri="{FF2B5EF4-FFF2-40B4-BE49-F238E27FC236}">
                <a16:creationId xmlns:a16="http://schemas.microsoft.com/office/drawing/2014/main" id="{56B0E3CE-55E0-062C-5A42-3B3F7BB2BA8F}"/>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55ED90EE-CA7C-49AD-59E7-82C328E8A02B}"/>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tângulo 6">
              <a:extLst>
                <a:ext uri="{FF2B5EF4-FFF2-40B4-BE49-F238E27FC236}">
                  <a16:creationId xmlns:a16="http://schemas.microsoft.com/office/drawing/2014/main" id="{69EB9310-7372-3423-C2E2-DCEDC173F977}"/>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2039216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ED278-C67B-15E2-8D10-A61272807DD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6EAF0ABE-F559-24AD-A0A7-C51CC63E8707}"/>
              </a:ext>
            </a:extLst>
          </p:cNvPr>
          <p:cNvSpPr/>
          <p:nvPr/>
        </p:nvSpPr>
        <p:spPr>
          <a:xfrm>
            <a:off x="658368" y="557784"/>
            <a:ext cx="7708392" cy="5742432"/>
          </a:xfrm>
          <a:prstGeom prst="rect">
            <a:avLst/>
          </a:prstGeom>
          <a:solidFill>
            <a:schemeClr val="bg1"/>
          </a:solid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CaixaDeTexto 1">
            <a:extLst>
              <a:ext uri="{FF2B5EF4-FFF2-40B4-BE49-F238E27FC236}">
                <a16:creationId xmlns:a16="http://schemas.microsoft.com/office/drawing/2014/main" id="{8EB47A43-80A2-18F7-DFB5-3D9AB8E79DB4}"/>
              </a:ext>
            </a:extLst>
          </p:cNvPr>
          <p:cNvSpPr txBox="1"/>
          <p:nvPr/>
        </p:nvSpPr>
        <p:spPr>
          <a:xfrm>
            <a:off x="1143000" y="958669"/>
            <a:ext cx="6739128" cy="4801314"/>
          </a:xfrm>
          <a:prstGeom prst="rect">
            <a:avLst/>
          </a:prstGeom>
          <a:noFill/>
        </p:spPr>
        <p:txBody>
          <a:bodyPr wrap="square" rtlCol="0">
            <a:spAutoFit/>
          </a:bodyPr>
          <a:lstStyle/>
          <a:p>
            <a:pPr algn="just"/>
            <a:r>
              <a:rPr lang="pt-BR" b="1" dirty="0">
                <a:solidFill>
                  <a:schemeClr val="accent5">
                    <a:lumMod val="60000"/>
                    <a:lumOff val="40000"/>
                  </a:schemeClr>
                </a:solidFill>
              </a:rPr>
              <a:t>CHAMA ROSA</a:t>
            </a:r>
          </a:p>
          <a:p>
            <a:pPr algn="just"/>
            <a:endParaRPr lang="pt-BR" dirty="0"/>
          </a:p>
          <a:p>
            <a:pPr algn="just"/>
            <a:r>
              <a:rPr lang="pt-BR" dirty="0"/>
              <a:t>Representa o </a:t>
            </a:r>
            <a:r>
              <a:rPr lang="pt-BR" b="1" dirty="0"/>
              <a:t>Amor/Compaixão Divina. </a:t>
            </a:r>
            <a:endParaRPr lang="pt-BR" dirty="0"/>
          </a:p>
          <a:p>
            <a:pPr algn="just"/>
            <a:r>
              <a:rPr lang="pt-BR" dirty="0"/>
              <a:t>É a máxima expressão do que pode ser compreendido como </a:t>
            </a:r>
            <a:r>
              <a:rPr lang="pt-BR" b="1" dirty="0">
                <a:solidFill>
                  <a:schemeClr val="accent5">
                    <a:lumMod val="40000"/>
                    <a:lumOff val="60000"/>
                  </a:schemeClr>
                </a:solidFill>
              </a:rPr>
              <a:t>Amor Incondicional</a:t>
            </a:r>
            <a:r>
              <a:rPr lang="pt-BR" dirty="0"/>
              <a:t>, amar por simplesmente amar, compreendendo e sentindo que o amor que é vivido dentro é o mesmo que é emanado para fora.</a:t>
            </a:r>
          </a:p>
          <a:p>
            <a:pPr algn="just"/>
            <a:r>
              <a:rPr lang="pt-BR" dirty="0"/>
              <a:t>A harmonia dessa trindade interior se reflete em nossas vidas, trazendo essas virtudes para cada ação que tomamos, cada pensamento que manifestamos.</a:t>
            </a:r>
          </a:p>
          <a:p>
            <a:pPr algn="just"/>
            <a:endParaRPr lang="pt-BR" dirty="0"/>
          </a:p>
          <a:p>
            <a:pPr algn="just"/>
            <a:r>
              <a:rPr lang="pt-BR" b="1" dirty="0">
                <a:solidFill>
                  <a:schemeClr val="accent5">
                    <a:lumMod val="40000"/>
                    <a:lumOff val="60000"/>
                  </a:schemeClr>
                </a:solidFill>
              </a:rPr>
              <a:t>O Amor</a:t>
            </a:r>
          </a:p>
          <a:p>
            <a:pPr algn="just"/>
            <a:r>
              <a:rPr lang="pt-BR" dirty="0"/>
              <a:t>A luz rosa trata-se do amor Divino, o mais puro, da fonte. Onde tudo é amor e podemos sentir e ver isso no mundo, nas situações, nas pessoas, porque está em nós.</a:t>
            </a:r>
          </a:p>
          <a:p>
            <a:pPr algn="just"/>
            <a:r>
              <a:rPr lang="pt-BR" dirty="0"/>
              <a:t>A compaixão é algo natural em nós quando o amor está expandido.</a:t>
            </a:r>
          </a:p>
        </p:txBody>
      </p:sp>
      <p:pic>
        <p:nvPicPr>
          <p:cNvPr id="8" name="Imagem 7" descr="Desenho preto e branco&#10;&#10;Descrição gerada automaticamente com confiança baixa">
            <a:extLst>
              <a:ext uri="{FF2B5EF4-FFF2-40B4-BE49-F238E27FC236}">
                <a16:creationId xmlns:a16="http://schemas.microsoft.com/office/drawing/2014/main" id="{0556EA4E-E5F2-89D0-F887-679227770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608" y="707136"/>
            <a:ext cx="762000" cy="762000"/>
          </a:xfrm>
          <a:prstGeom prst="rect">
            <a:avLst/>
          </a:prstGeom>
        </p:spPr>
      </p:pic>
      <p:grpSp>
        <p:nvGrpSpPr>
          <p:cNvPr id="4" name="Agrupar 3">
            <a:extLst>
              <a:ext uri="{FF2B5EF4-FFF2-40B4-BE49-F238E27FC236}">
                <a16:creationId xmlns:a16="http://schemas.microsoft.com/office/drawing/2014/main" id="{F1BC4017-0947-C0F9-D973-DE2D8A4D72EA}"/>
              </a:ext>
            </a:extLst>
          </p:cNvPr>
          <p:cNvGrpSpPr/>
          <p:nvPr/>
        </p:nvGrpSpPr>
        <p:grpSpPr>
          <a:xfrm>
            <a:off x="1" y="0"/>
            <a:ext cx="9144000" cy="6858000"/>
            <a:chOff x="1" y="0"/>
            <a:chExt cx="9144000" cy="6858000"/>
          </a:xfrm>
        </p:grpSpPr>
        <p:sp>
          <p:nvSpPr>
            <p:cNvPr id="5" name="Retângulo 4">
              <a:extLst>
                <a:ext uri="{FF2B5EF4-FFF2-40B4-BE49-F238E27FC236}">
                  <a16:creationId xmlns:a16="http://schemas.microsoft.com/office/drawing/2014/main" id="{36BD1F33-B4A6-BDE8-1D12-EDD59B32396C}"/>
                </a:ext>
              </a:extLst>
            </p:cNvPr>
            <p:cNvSpPr/>
            <p:nvPr/>
          </p:nvSpPr>
          <p:spPr>
            <a:xfrm>
              <a:off x="1" y="0"/>
              <a:ext cx="9144000" cy="6858000"/>
            </a:xfrm>
            <a:prstGeom prst="rect">
              <a:avLst/>
            </a:prstGeom>
            <a:noFill/>
            <a:ln w="1016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tângulo 5">
              <a:extLst>
                <a:ext uri="{FF2B5EF4-FFF2-40B4-BE49-F238E27FC236}">
                  <a16:creationId xmlns:a16="http://schemas.microsoft.com/office/drawing/2014/main" id="{96FBE3B0-F08D-DE0C-2997-08AB8EC54032}"/>
                </a:ext>
              </a:extLst>
            </p:cNvPr>
            <p:cNvSpPr/>
            <p:nvPr/>
          </p:nvSpPr>
          <p:spPr>
            <a:xfrm>
              <a:off x="639097" y="541922"/>
              <a:ext cx="7787099" cy="5849046"/>
            </a:xfrm>
            <a:prstGeom prst="rect">
              <a:avLst/>
            </a:prstGeom>
            <a:noFill/>
            <a:ln w="1016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53779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5000">
        <p159:morph option="byObject"/>
      </p:transition>
    </mc:Choice>
    <mc:Fallback xmlns="">
      <p:transition spd="slow" advClick="0" advTm="55000">
        <p:fade/>
      </p:transition>
    </mc:Fallback>
  </mc:AlternateContent>
</p:sld>
</file>

<file path=ppt/theme/theme1.xml><?xml version="1.0" encoding="utf-8"?>
<a:theme xmlns:a="http://schemas.openxmlformats.org/drawingml/2006/main" name="4_Tema do Office">
  <a:themeElements>
    <a:clrScheme name="Tema do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o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79</TotalTime>
  <Words>1388</Words>
  <Application>Microsoft Office PowerPoint</Application>
  <PresentationFormat>Apresentação na tela (4:3)</PresentationFormat>
  <Paragraphs>73</Paragraphs>
  <Slides>11</Slides>
  <Notes>1</Notes>
  <HiddenSlides>0</HiddenSlides>
  <MMClips>1</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11</vt:i4>
      </vt:variant>
    </vt:vector>
  </HeadingPairs>
  <TitlesOfParts>
    <vt:vector size="16" baseType="lpstr">
      <vt:lpstr>Algerian</vt:lpstr>
      <vt:lpstr>Aptos</vt:lpstr>
      <vt:lpstr>Aptos Display</vt:lpstr>
      <vt:lpstr>Arial</vt:lpstr>
      <vt:lpstr>4_Tema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ÃNGELA IEDA SCHMIDT</dc:creator>
  <cp:lastModifiedBy>ÃNGELA IEDA SCHMIDT</cp:lastModifiedBy>
  <cp:revision>1</cp:revision>
  <dcterms:created xsi:type="dcterms:W3CDTF">2024-12-24T15:02:42Z</dcterms:created>
  <dcterms:modified xsi:type="dcterms:W3CDTF">2025-06-02T14:28:37Z</dcterms:modified>
</cp:coreProperties>
</file>