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Lst>
  <p:notesMasterIdLst>
    <p:notesMasterId r:id="rId20"/>
  </p:notesMasterIdLst>
  <p:sldIdLst>
    <p:sldId id="387" r:id="rId4"/>
    <p:sldId id="388" r:id="rId5"/>
    <p:sldId id="381" r:id="rId6"/>
    <p:sldId id="390" r:id="rId7"/>
    <p:sldId id="322" r:id="rId8"/>
    <p:sldId id="323" r:id="rId9"/>
    <p:sldId id="389" r:id="rId10"/>
    <p:sldId id="386" r:id="rId11"/>
    <p:sldId id="264" r:id="rId12"/>
    <p:sldId id="378" r:id="rId13"/>
    <p:sldId id="379" r:id="rId14"/>
    <p:sldId id="382" r:id="rId15"/>
    <p:sldId id="383" r:id="rId16"/>
    <p:sldId id="384" r:id="rId17"/>
    <p:sldId id="385" r:id="rId18"/>
    <p:sldId id="38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0BF94-3704-4A67-970C-03FF28A76AC8}" v="1" dt="2025-06-02T12:25:11.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200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5F2A1546-035E-4B28-9EE5-AB504DB5F138}"/>
    <pc:docChg chg="undo custSel addSld modSld">
      <pc:chgData name="ÃNGELA IEDA SCHMIDT" userId="acbb1e12053d5b45" providerId="LiveId" clId="{5F2A1546-035E-4B28-9EE5-AB504DB5F138}" dt="2025-05-24T20:11:32.381" v="52" actId="20577"/>
      <pc:docMkLst>
        <pc:docMk/>
      </pc:docMkLst>
      <pc:sldChg chg="modSp mod">
        <pc:chgData name="ÃNGELA IEDA SCHMIDT" userId="acbb1e12053d5b45" providerId="LiveId" clId="{5F2A1546-035E-4B28-9EE5-AB504DB5F138}" dt="2025-05-24T20:06:19.935" v="2" actId="20577"/>
        <pc:sldMkLst>
          <pc:docMk/>
          <pc:sldMk cId="1249257759" sldId="322"/>
        </pc:sldMkLst>
        <pc:spChg chg="mod">
          <ac:chgData name="ÃNGELA IEDA SCHMIDT" userId="acbb1e12053d5b45" providerId="LiveId" clId="{5F2A1546-035E-4B28-9EE5-AB504DB5F138}" dt="2025-05-24T20:06:19.935" v="2" actId="20577"/>
          <ac:spMkLst>
            <pc:docMk/>
            <pc:sldMk cId="1249257759" sldId="322"/>
            <ac:spMk id="44034" creationId="{00000000-0000-0000-0000-000000000000}"/>
          </ac:spMkLst>
        </pc:spChg>
      </pc:sldChg>
      <pc:sldChg chg="modSp mod">
        <pc:chgData name="ÃNGELA IEDA SCHMIDT" userId="acbb1e12053d5b45" providerId="LiveId" clId="{5F2A1546-035E-4B28-9EE5-AB504DB5F138}" dt="2025-05-24T20:09:58.174" v="44" actId="20577"/>
        <pc:sldMkLst>
          <pc:docMk/>
          <pc:sldMk cId="4082599519" sldId="381"/>
        </pc:sldMkLst>
        <pc:spChg chg="mod">
          <ac:chgData name="ÃNGELA IEDA SCHMIDT" userId="acbb1e12053d5b45" providerId="LiveId" clId="{5F2A1546-035E-4B28-9EE5-AB504DB5F138}" dt="2025-05-24T20:09:58.174" v="44" actId="20577"/>
          <ac:spMkLst>
            <pc:docMk/>
            <pc:sldMk cId="4082599519" sldId="381"/>
            <ac:spMk id="2" creationId="{3398C1A3-D7E9-409D-53B7-D34675503D24}"/>
          </ac:spMkLst>
        </pc:spChg>
      </pc:sldChg>
      <pc:sldChg chg="addSp delSp modSp new mod">
        <pc:chgData name="ÃNGELA IEDA SCHMIDT" userId="acbb1e12053d5b45" providerId="LiveId" clId="{5F2A1546-035E-4B28-9EE5-AB504DB5F138}" dt="2025-05-24T20:11:32.381" v="52" actId="20577"/>
        <pc:sldMkLst>
          <pc:docMk/>
          <pc:sldMk cId="1015032935" sldId="390"/>
        </pc:sldMkLst>
        <pc:spChg chg="add mod">
          <ac:chgData name="ÃNGELA IEDA SCHMIDT" userId="acbb1e12053d5b45" providerId="LiveId" clId="{5F2A1546-035E-4B28-9EE5-AB504DB5F138}" dt="2025-05-24T20:11:32.381" v="52" actId="20577"/>
          <ac:spMkLst>
            <pc:docMk/>
            <pc:sldMk cId="1015032935" sldId="390"/>
            <ac:spMk id="5" creationId="{333DC24E-9169-B9F1-195F-12F268C9F63A}"/>
          </ac:spMkLst>
        </pc:spChg>
      </pc:sldChg>
    </pc:docChg>
  </pc:docChgLst>
  <pc:docChgLst>
    <pc:chgData name="ÃNGELA IEDA SCHMIDT" userId="acbb1e12053d5b45" providerId="LiveId" clId="{0680BF94-3704-4A67-970C-03FF28A76AC8}"/>
    <pc:docChg chg="addSld delSld modSld">
      <pc:chgData name="ÃNGELA IEDA SCHMIDT" userId="acbb1e12053d5b45" providerId="LiveId" clId="{0680BF94-3704-4A67-970C-03FF28A76AC8}" dt="2025-06-02T12:25:15.041" v="12" actId="1076"/>
      <pc:docMkLst>
        <pc:docMk/>
      </pc:docMkLst>
      <pc:sldChg chg="add">
        <pc:chgData name="ÃNGELA IEDA SCHMIDT" userId="acbb1e12053d5b45" providerId="LiveId" clId="{0680BF94-3704-4A67-970C-03FF28A76AC8}" dt="2025-05-22T19:16:48.727" v="4"/>
        <pc:sldMkLst>
          <pc:docMk/>
          <pc:sldMk cId="1249257759" sldId="322"/>
        </pc:sldMkLst>
      </pc:sldChg>
      <pc:sldChg chg="modSp add del mod">
        <pc:chgData name="ÃNGELA IEDA SCHMIDT" userId="acbb1e12053d5b45" providerId="LiveId" clId="{0680BF94-3704-4A67-970C-03FF28A76AC8}" dt="2025-05-22T19:16:44.336" v="3" actId="2696"/>
        <pc:sldMkLst>
          <pc:docMk/>
          <pc:sldMk cId="1991047234" sldId="322"/>
        </pc:sldMkLst>
      </pc:sldChg>
      <pc:sldChg chg="modSp add del mod">
        <pc:chgData name="ÃNGELA IEDA SCHMIDT" userId="acbb1e12053d5b45" providerId="LiveId" clId="{0680BF94-3704-4A67-970C-03FF28A76AC8}" dt="2025-05-22T19:16:44.336" v="3" actId="2696"/>
        <pc:sldMkLst>
          <pc:docMk/>
          <pc:sldMk cId="1418455320" sldId="323"/>
        </pc:sldMkLst>
      </pc:sldChg>
      <pc:sldChg chg="add">
        <pc:chgData name="ÃNGELA IEDA SCHMIDT" userId="acbb1e12053d5b45" providerId="LiveId" clId="{0680BF94-3704-4A67-970C-03FF28A76AC8}" dt="2025-05-22T19:16:48.727" v="4"/>
        <pc:sldMkLst>
          <pc:docMk/>
          <pc:sldMk cId="1502280405" sldId="323"/>
        </pc:sldMkLst>
      </pc:sldChg>
      <pc:sldChg chg="add">
        <pc:chgData name="ÃNGELA IEDA SCHMIDT" userId="acbb1e12053d5b45" providerId="LiveId" clId="{0680BF94-3704-4A67-970C-03FF28A76AC8}" dt="2025-05-22T20:01:53.172" v="6"/>
        <pc:sldMkLst>
          <pc:docMk/>
          <pc:sldMk cId="4082599519" sldId="381"/>
        </pc:sldMkLst>
      </pc:sldChg>
      <pc:sldChg chg="modSp mod">
        <pc:chgData name="ÃNGELA IEDA SCHMIDT" userId="acbb1e12053d5b45" providerId="LiveId" clId="{0680BF94-3704-4A67-970C-03FF28A76AC8}" dt="2025-05-27T19:51:37.467" v="10" actId="1036"/>
        <pc:sldMkLst>
          <pc:docMk/>
          <pc:sldMk cId="2111750056" sldId="386"/>
        </pc:sldMkLst>
        <pc:spChg chg="mod">
          <ac:chgData name="ÃNGELA IEDA SCHMIDT" userId="acbb1e12053d5b45" providerId="LiveId" clId="{0680BF94-3704-4A67-970C-03FF28A76AC8}" dt="2025-05-27T19:51:33.183" v="8" actId="1076"/>
          <ac:spMkLst>
            <pc:docMk/>
            <pc:sldMk cId="2111750056" sldId="386"/>
            <ac:spMk id="2" creationId="{7EE30BFA-091E-8D09-FE48-DD18984F2E51}"/>
          </ac:spMkLst>
        </pc:spChg>
        <pc:spChg chg="mod">
          <ac:chgData name="ÃNGELA IEDA SCHMIDT" userId="acbb1e12053d5b45" providerId="LiveId" clId="{0680BF94-3704-4A67-970C-03FF28A76AC8}" dt="2025-05-27T19:51:37.467" v="10" actId="1036"/>
          <ac:spMkLst>
            <pc:docMk/>
            <pc:sldMk cId="2111750056" sldId="386"/>
            <ac:spMk id="3" creationId="{9002941B-0D69-BF6A-FBFD-CBD2A184C631}"/>
          </ac:spMkLst>
        </pc:spChg>
      </pc:sldChg>
      <pc:sldChg chg="addSp modSp mod">
        <pc:chgData name="ÃNGELA IEDA SCHMIDT" userId="acbb1e12053d5b45" providerId="LiveId" clId="{0680BF94-3704-4A67-970C-03FF28A76AC8}" dt="2025-06-02T12:25:15.041" v="12" actId="1076"/>
        <pc:sldMkLst>
          <pc:docMk/>
          <pc:sldMk cId="1215265240" sldId="387"/>
        </pc:sldMkLst>
        <pc:picChg chg="add mod">
          <ac:chgData name="ÃNGELA IEDA SCHMIDT" userId="acbb1e12053d5b45" providerId="LiveId" clId="{0680BF94-3704-4A67-970C-03FF28A76AC8}" dt="2025-06-02T12:25:15.041" v="12" actId="1076"/>
          <ac:picMkLst>
            <pc:docMk/>
            <pc:sldMk cId="1215265240" sldId="387"/>
            <ac:picMk id="65" creationId="{380BCEFF-532F-252F-0C31-FF08CC3542F3}"/>
          </ac:picMkLst>
        </pc:picChg>
      </pc:sldChg>
      <pc:sldChg chg="add del">
        <pc:chgData name="ÃNGELA IEDA SCHMIDT" userId="acbb1e12053d5b45" providerId="LiveId" clId="{0680BF94-3704-4A67-970C-03FF28A76AC8}" dt="2025-05-22T20:01:55.174" v="7" actId="47"/>
        <pc:sldMkLst>
          <pc:docMk/>
          <pc:sldMk cId="2612242371" sldId="390"/>
        </pc:sldMkLst>
      </pc:sldChg>
    </pc:docChg>
  </pc:docChgLst>
  <pc:docChgLst>
    <pc:chgData name="ÃNGELA IEDA SCHMIDT" userId="acbb1e12053d5b45" providerId="LiveId" clId="{2AF378A9-9DE6-4C42-8E07-C33601C7EE53}"/>
    <pc:docChg chg="custSel addSld modSld">
      <pc:chgData name="ÃNGELA IEDA SCHMIDT" userId="acbb1e12053d5b45" providerId="LiveId" clId="{2AF378A9-9DE6-4C42-8E07-C33601C7EE53}" dt="2025-02-18T22:13:06.066" v="752" actId="1076"/>
      <pc:docMkLst>
        <pc:docMk/>
      </pc:docMkLst>
      <pc:sldChg chg="modSp mod">
        <pc:chgData name="ÃNGELA IEDA SCHMIDT" userId="acbb1e12053d5b45" providerId="LiveId" clId="{2AF378A9-9DE6-4C42-8E07-C33601C7EE53}" dt="2025-02-18T22:13:06.066" v="752" actId="1076"/>
        <pc:sldMkLst>
          <pc:docMk/>
          <pc:sldMk cId="1549114941" sldId="381"/>
        </pc:sldMkLst>
      </pc:sldChg>
      <pc:sldChg chg="add">
        <pc:chgData name="ÃNGELA IEDA SCHMIDT" userId="acbb1e12053d5b45" providerId="LiveId" clId="{2AF378A9-9DE6-4C42-8E07-C33601C7EE53}" dt="2025-02-18T21:58:37.097" v="0" actId="2890"/>
        <pc:sldMkLst>
          <pc:docMk/>
          <pc:sldMk cId="3047072325" sldId="386"/>
        </pc:sldMkLst>
      </pc:sldChg>
    </pc:docChg>
  </pc:docChgLst>
  <pc:docChgLst>
    <pc:chgData name="ÃNGELA IEDA SCHMIDT" userId="acbb1e12053d5b45" providerId="LiveId" clId="{F24E0CB0-D65B-46FB-89F0-4E283FBF353A}"/>
    <pc:docChg chg="undo custSel addSld delSld modSld sldOrd modMainMaster">
      <pc:chgData name="ÃNGELA IEDA SCHMIDT" userId="acbb1e12053d5b45" providerId="LiveId" clId="{F24E0CB0-D65B-46FB-89F0-4E283FBF353A}" dt="2024-12-25T15:47:02.910" v="275"/>
      <pc:docMkLst>
        <pc:docMk/>
      </pc:docMkLst>
      <pc:sldChg chg="new del">
        <pc:chgData name="ÃNGELA IEDA SCHMIDT" userId="acbb1e12053d5b45" providerId="LiveId" clId="{F24E0CB0-D65B-46FB-89F0-4E283FBF353A}" dt="2024-12-24T22:05:54.349" v="4" actId="47"/>
        <pc:sldMkLst>
          <pc:docMk/>
          <pc:sldMk cId="3116941737" sldId="256"/>
        </pc:sldMkLst>
      </pc:sldChg>
      <pc:sldChg chg="del ord">
        <pc:chgData name="ÃNGELA IEDA SCHMIDT" userId="acbb1e12053d5b45" providerId="LiveId" clId="{F24E0CB0-D65B-46FB-89F0-4E283FBF353A}" dt="2024-12-24T22:05:55.830" v="6" actId="47"/>
        <pc:sldMkLst>
          <pc:docMk/>
          <pc:sldMk cId="46754013" sldId="257"/>
        </pc:sldMkLst>
      </pc:sldChg>
      <pc:sldChg chg="del ord">
        <pc:chgData name="ÃNGELA IEDA SCHMIDT" userId="acbb1e12053d5b45" providerId="LiveId" clId="{F24E0CB0-D65B-46FB-89F0-4E283FBF353A}" dt="2024-12-24T22:05:55.003" v="5" actId="47"/>
        <pc:sldMkLst>
          <pc:docMk/>
          <pc:sldMk cId="1810256915" sldId="258"/>
        </pc:sldMkLst>
      </pc:sldChg>
      <pc:sldChg chg="addSp modSp del mod">
        <pc:chgData name="ÃNGELA IEDA SCHMIDT" userId="acbb1e12053d5b45" providerId="LiveId" clId="{F24E0CB0-D65B-46FB-89F0-4E283FBF353A}" dt="2024-12-24T22:11:53.422" v="84" actId="47"/>
        <pc:sldMkLst>
          <pc:docMk/>
          <pc:sldMk cId="1962085816" sldId="261"/>
        </pc:sldMkLst>
      </pc:sldChg>
      <pc:sldChg chg="delSp add del mod">
        <pc:chgData name="ÃNGELA IEDA SCHMIDT" userId="acbb1e12053d5b45" providerId="LiveId" clId="{F24E0CB0-D65B-46FB-89F0-4E283FBF353A}" dt="2024-12-24T22:09:05.443" v="70" actId="47"/>
        <pc:sldMkLst>
          <pc:docMk/>
          <pc:sldMk cId="1019003347" sldId="262"/>
        </pc:sldMkLst>
      </pc:sldChg>
      <pc:sldChg chg="addSp modSp mod">
        <pc:chgData name="ÃNGELA IEDA SCHMIDT" userId="acbb1e12053d5b45" providerId="LiveId" clId="{F24E0CB0-D65B-46FB-89F0-4E283FBF353A}" dt="2024-12-24T22:08:56.526" v="69" actId="1076"/>
        <pc:sldMkLst>
          <pc:docMk/>
          <pc:sldMk cId="1304807973" sldId="263"/>
        </pc:sldMkLst>
      </pc:sldChg>
      <pc:sldChg chg="addSp modSp mod">
        <pc:chgData name="ÃNGELA IEDA SCHMIDT" userId="acbb1e12053d5b45" providerId="LiveId" clId="{F24E0CB0-D65B-46FB-89F0-4E283FBF353A}" dt="2024-12-25T15:18:24.620" v="121" actId="1076"/>
        <pc:sldMkLst>
          <pc:docMk/>
          <pc:sldMk cId="2786170046" sldId="264"/>
        </pc:sldMkLst>
      </pc:sldChg>
      <pc:sldChg chg="add del">
        <pc:chgData name="ÃNGELA IEDA SCHMIDT" userId="acbb1e12053d5b45" providerId="LiveId" clId="{F24E0CB0-D65B-46FB-89F0-4E283FBF353A}" dt="2024-12-24T22:09:50.542" v="72"/>
        <pc:sldMkLst>
          <pc:docMk/>
          <pc:sldMk cId="75785109" sldId="265"/>
        </pc:sldMkLst>
      </pc:sldChg>
      <pc:sldChg chg="add del">
        <pc:chgData name="ÃNGELA IEDA SCHMIDT" userId="acbb1e12053d5b45" providerId="LiveId" clId="{F24E0CB0-D65B-46FB-89F0-4E283FBF353A}" dt="2024-12-24T22:09:50.542" v="72"/>
        <pc:sldMkLst>
          <pc:docMk/>
          <pc:sldMk cId="3682831195" sldId="266"/>
        </pc:sldMkLst>
      </pc:sldChg>
      <pc:sldChg chg="add del">
        <pc:chgData name="ÃNGELA IEDA SCHMIDT" userId="acbb1e12053d5b45" providerId="LiveId" clId="{F24E0CB0-D65B-46FB-89F0-4E283FBF353A}" dt="2024-12-24T22:09:50.542" v="72"/>
        <pc:sldMkLst>
          <pc:docMk/>
          <pc:sldMk cId="2443311854" sldId="267"/>
        </pc:sldMkLst>
      </pc:sldChg>
      <pc:sldChg chg="modSp mod">
        <pc:chgData name="ÃNGELA IEDA SCHMIDT" userId="acbb1e12053d5b45" providerId="LiveId" clId="{F24E0CB0-D65B-46FB-89F0-4E283FBF353A}" dt="2024-12-24T22:12:14.130" v="86" actId="14100"/>
        <pc:sldMkLst>
          <pc:docMk/>
          <pc:sldMk cId="1964721918" sldId="377"/>
        </pc:sldMkLst>
      </pc:sldChg>
      <pc:sldChg chg="addSp modSp mod">
        <pc:chgData name="ÃNGELA IEDA SCHMIDT" userId="acbb1e12053d5b45" providerId="LiveId" clId="{F24E0CB0-D65B-46FB-89F0-4E283FBF353A}" dt="2024-12-25T15:22:09.567" v="152" actId="1076"/>
        <pc:sldMkLst>
          <pc:docMk/>
          <pc:sldMk cId="2942972108" sldId="378"/>
        </pc:sldMkLst>
      </pc:sldChg>
      <pc:sldChg chg="addSp modSp mod">
        <pc:chgData name="ÃNGELA IEDA SCHMIDT" userId="acbb1e12053d5b45" providerId="LiveId" clId="{F24E0CB0-D65B-46FB-89F0-4E283FBF353A}" dt="2024-12-25T15:24:07.325" v="155" actId="123"/>
        <pc:sldMkLst>
          <pc:docMk/>
          <pc:sldMk cId="3731220699" sldId="379"/>
        </pc:sldMkLst>
      </pc:sldChg>
      <pc:sldChg chg="addSp modSp mod">
        <pc:chgData name="ÃNGELA IEDA SCHMIDT" userId="acbb1e12053d5b45" providerId="LiveId" clId="{F24E0CB0-D65B-46FB-89F0-4E283FBF353A}" dt="2024-12-25T15:32:15.365" v="226" actId="1076"/>
        <pc:sldMkLst>
          <pc:docMk/>
          <pc:sldMk cId="580501366" sldId="380"/>
        </pc:sldMkLst>
      </pc:sldChg>
      <pc:sldChg chg="addSp modSp mod ord">
        <pc:chgData name="ÃNGELA IEDA SCHMIDT" userId="acbb1e12053d5b45" providerId="LiveId" clId="{F24E0CB0-D65B-46FB-89F0-4E283FBF353A}" dt="2024-12-25T15:14:27.048" v="113"/>
        <pc:sldMkLst>
          <pc:docMk/>
          <pc:sldMk cId="1549114941" sldId="381"/>
        </pc:sldMkLst>
      </pc:sldChg>
      <pc:sldChg chg="addSp modSp mod">
        <pc:chgData name="ÃNGELA IEDA SCHMIDT" userId="acbb1e12053d5b45" providerId="LiveId" clId="{F24E0CB0-D65B-46FB-89F0-4E283FBF353A}" dt="2024-12-25T15:33:23.320" v="228" actId="21"/>
        <pc:sldMkLst>
          <pc:docMk/>
          <pc:sldMk cId="2113525685" sldId="382"/>
        </pc:sldMkLst>
      </pc:sldChg>
      <pc:sldChg chg="addSp modSp mod">
        <pc:chgData name="ÃNGELA IEDA SCHMIDT" userId="acbb1e12053d5b45" providerId="LiveId" clId="{F24E0CB0-D65B-46FB-89F0-4E283FBF353A}" dt="2024-12-25T15:34:21.576" v="234" actId="21"/>
        <pc:sldMkLst>
          <pc:docMk/>
          <pc:sldMk cId="3236310191" sldId="383"/>
        </pc:sldMkLst>
      </pc:sldChg>
      <pc:sldChg chg="modSp add mod">
        <pc:chgData name="ÃNGELA IEDA SCHMIDT" userId="acbb1e12053d5b45" providerId="LiveId" clId="{F24E0CB0-D65B-46FB-89F0-4E283FBF353A}" dt="2024-12-25T15:41:33.390" v="246"/>
        <pc:sldMkLst>
          <pc:docMk/>
          <pc:sldMk cId="351680183" sldId="384"/>
        </pc:sldMkLst>
      </pc:sldChg>
      <pc:sldChg chg="modSp add mod">
        <pc:chgData name="ÃNGELA IEDA SCHMIDT" userId="acbb1e12053d5b45" providerId="LiveId" clId="{F24E0CB0-D65B-46FB-89F0-4E283FBF353A}" dt="2024-12-25T15:47:02.910" v="275"/>
        <pc:sldMkLst>
          <pc:docMk/>
          <pc:sldMk cId="3365533965" sldId="385"/>
        </pc:sldMkLst>
      </pc:sldChg>
      <pc:sldMasterChg chg="modSp modSldLayout">
        <pc:chgData name="ÃNGELA IEDA SCHMIDT" userId="acbb1e12053d5b45" providerId="LiveId" clId="{F24E0CB0-D65B-46FB-89F0-4E283FBF353A}" dt="2024-12-24T15:01:32.580" v="1"/>
        <pc:sldMasterMkLst>
          <pc:docMk/>
          <pc:sldMasterMk cId="2089275" sldId="2147483648"/>
        </pc:sldMasterMkLst>
        <pc:sldLayoutChg chg="modSp">
          <pc:chgData name="ÃNGELA IEDA SCHMIDT" userId="acbb1e12053d5b45" providerId="LiveId" clId="{F24E0CB0-D65B-46FB-89F0-4E283FBF353A}" dt="2024-12-24T15:01:32.580" v="1"/>
          <pc:sldLayoutMkLst>
            <pc:docMk/>
            <pc:sldMasterMk cId="2089275" sldId="2147483648"/>
            <pc:sldLayoutMk cId="2429864323" sldId="2147483649"/>
          </pc:sldLayoutMkLst>
        </pc:sldLayoutChg>
        <pc:sldLayoutChg chg="modSp">
          <pc:chgData name="ÃNGELA IEDA SCHMIDT" userId="acbb1e12053d5b45" providerId="LiveId" clId="{F24E0CB0-D65B-46FB-89F0-4E283FBF353A}" dt="2024-12-24T15:01:32.580" v="1"/>
          <pc:sldLayoutMkLst>
            <pc:docMk/>
            <pc:sldMasterMk cId="2089275" sldId="2147483648"/>
            <pc:sldLayoutMk cId="2577499807" sldId="2147483651"/>
          </pc:sldLayoutMkLst>
        </pc:sldLayoutChg>
        <pc:sldLayoutChg chg="modSp">
          <pc:chgData name="ÃNGELA IEDA SCHMIDT" userId="acbb1e12053d5b45" providerId="LiveId" clId="{F24E0CB0-D65B-46FB-89F0-4E283FBF353A}" dt="2024-12-24T15:01:32.580" v="1"/>
          <pc:sldLayoutMkLst>
            <pc:docMk/>
            <pc:sldMasterMk cId="2089275" sldId="2147483648"/>
            <pc:sldLayoutMk cId="4077410362" sldId="2147483652"/>
          </pc:sldLayoutMkLst>
        </pc:sldLayoutChg>
        <pc:sldLayoutChg chg="modSp">
          <pc:chgData name="ÃNGELA IEDA SCHMIDT" userId="acbb1e12053d5b45" providerId="LiveId" clId="{F24E0CB0-D65B-46FB-89F0-4E283FBF353A}" dt="2024-12-24T15:01:32.580" v="1"/>
          <pc:sldLayoutMkLst>
            <pc:docMk/>
            <pc:sldMasterMk cId="2089275" sldId="2147483648"/>
            <pc:sldLayoutMk cId="3560653305" sldId="2147483653"/>
          </pc:sldLayoutMkLst>
        </pc:sldLayoutChg>
        <pc:sldLayoutChg chg="modSp">
          <pc:chgData name="ÃNGELA IEDA SCHMIDT" userId="acbb1e12053d5b45" providerId="LiveId" clId="{F24E0CB0-D65B-46FB-89F0-4E283FBF353A}" dt="2024-12-24T15:01:32.580" v="1"/>
          <pc:sldLayoutMkLst>
            <pc:docMk/>
            <pc:sldMasterMk cId="2089275" sldId="2147483648"/>
            <pc:sldLayoutMk cId="1308476338" sldId="2147483656"/>
          </pc:sldLayoutMkLst>
        </pc:sldLayoutChg>
        <pc:sldLayoutChg chg="modSp">
          <pc:chgData name="ÃNGELA IEDA SCHMIDT" userId="acbb1e12053d5b45" providerId="LiveId" clId="{F24E0CB0-D65B-46FB-89F0-4E283FBF353A}" dt="2024-12-24T15:01:32.580" v="1"/>
          <pc:sldLayoutMkLst>
            <pc:docMk/>
            <pc:sldMasterMk cId="2089275" sldId="2147483648"/>
            <pc:sldLayoutMk cId="685776061" sldId="2147483657"/>
          </pc:sldLayoutMkLst>
        </pc:sldLayoutChg>
        <pc:sldLayoutChg chg="modSp">
          <pc:chgData name="ÃNGELA IEDA SCHMIDT" userId="acbb1e12053d5b45" providerId="LiveId" clId="{F24E0CB0-D65B-46FB-89F0-4E283FBF353A}" dt="2024-12-24T15:01:32.580" v="1"/>
          <pc:sldLayoutMkLst>
            <pc:docMk/>
            <pc:sldMasterMk cId="2089275" sldId="2147483648"/>
            <pc:sldLayoutMk cId="391753159" sldId="2147483659"/>
          </pc:sldLayoutMkLst>
        </pc:sldLayoutChg>
      </pc:sldMasterChg>
    </pc:docChg>
  </pc:docChgLst>
  <pc:docChgLst>
    <pc:chgData name="ÃNGELA IEDA SCHMIDT" userId="acbb1e12053d5b45" providerId="LiveId" clId="{484D570A-5B9E-4948-BCF6-6B79B58C0126}"/>
    <pc:docChg chg="undo custSel addSld delSld modSld delMainMaster">
      <pc:chgData name="ÃNGELA IEDA SCHMIDT" userId="acbb1e12053d5b45" providerId="LiveId" clId="{484D570A-5B9E-4948-BCF6-6B79B58C0126}" dt="2025-05-03T01:03:52.711" v="92" actId="1076"/>
      <pc:docMkLst>
        <pc:docMk/>
      </pc:docMkLst>
      <pc:sldChg chg="modSp del mod">
        <pc:chgData name="ÃNGELA IEDA SCHMIDT" userId="acbb1e12053d5b45" providerId="LiveId" clId="{484D570A-5B9E-4948-BCF6-6B79B58C0126}" dt="2025-05-03T00:58:42.846" v="43" actId="47"/>
        <pc:sldMkLst>
          <pc:docMk/>
          <pc:sldMk cId="1304807973" sldId="263"/>
        </pc:sldMkLst>
      </pc:sldChg>
      <pc:sldChg chg="del">
        <pc:chgData name="ÃNGELA IEDA SCHMIDT" userId="acbb1e12053d5b45" providerId="LiveId" clId="{484D570A-5B9E-4948-BCF6-6B79B58C0126}" dt="2025-05-03T01:02:13.963" v="75" actId="2696"/>
        <pc:sldMkLst>
          <pc:docMk/>
          <pc:sldMk cId="2786170046" sldId="264"/>
        </pc:sldMkLst>
      </pc:sldChg>
      <pc:sldChg chg="addSp modSp add">
        <pc:chgData name="ÃNGELA IEDA SCHMIDT" userId="acbb1e12053d5b45" providerId="LiveId" clId="{484D570A-5B9E-4948-BCF6-6B79B58C0126}" dt="2025-05-03T01:02:33.167" v="78"/>
        <pc:sldMkLst>
          <pc:docMk/>
          <pc:sldMk cId="3399987164" sldId="264"/>
        </pc:sldMkLst>
        <pc:spChg chg="mod">
          <ac:chgData name="ÃNGELA IEDA SCHMIDT" userId="acbb1e12053d5b45" providerId="LiveId" clId="{484D570A-5B9E-4948-BCF6-6B79B58C0126}" dt="2025-05-03T01:02:33.167" v="78"/>
          <ac:spMkLst>
            <pc:docMk/>
            <pc:sldMk cId="3399987164" sldId="264"/>
            <ac:spMk id="5" creationId="{B72FD923-C129-4B22-BA89-D9487B850035}"/>
          </ac:spMkLst>
        </pc:spChg>
        <pc:spChg chg="mod">
          <ac:chgData name="ÃNGELA IEDA SCHMIDT" userId="acbb1e12053d5b45" providerId="LiveId" clId="{484D570A-5B9E-4948-BCF6-6B79B58C0126}" dt="2025-05-03T01:02:33.167" v="78"/>
          <ac:spMkLst>
            <pc:docMk/>
            <pc:sldMk cId="3399987164" sldId="264"/>
            <ac:spMk id="6" creationId="{6925E9DB-0CB5-EFE9-849E-2DB1FC16BAC8}"/>
          </ac:spMkLst>
        </pc:spChg>
        <pc:grpChg chg="add mod">
          <ac:chgData name="ÃNGELA IEDA SCHMIDT" userId="acbb1e12053d5b45" providerId="LiveId" clId="{484D570A-5B9E-4948-BCF6-6B79B58C0126}" dt="2025-05-03T01:02:33.167" v="78"/>
          <ac:grpSpMkLst>
            <pc:docMk/>
            <pc:sldMk cId="3399987164" sldId="264"/>
            <ac:grpSpMk id="4" creationId="{95F5A787-2CEF-DA81-90F2-BC353E13A029}"/>
          </ac:grpSpMkLst>
        </pc:grpChg>
      </pc:sldChg>
      <pc:sldChg chg="del">
        <pc:chgData name="ÃNGELA IEDA SCHMIDT" userId="acbb1e12053d5b45" providerId="LiveId" clId="{484D570A-5B9E-4948-BCF6-6B79B58C0126}" dt="2025-05-03T00:58:05.213" v="38" actId="47"/>
        <pc:sldMkLst>
          <pc:docMk/>
          <pc:sldMk cId="1964721918" sldId="377"/>
        </pc:sldMkLst>
      </pc:sldChg>
      <pc:sldChg chg="addSp modSp add">
        <pc:chgData name="ÃNGELA IEDA SCHMIDT" userId="acbb1e12053d5b45" providerId="LiveId" clId="{484D570A-5B9E-4948-BCF6-6B79B58C0126}" dt="2025-05-03T01:02:35.862" v="79"/>
        <pc:sldMkLst>
          <pc:docMk/>
          <pc:sldMk cId="224677550" sldId="378"/>
        </pc:sldMkLst>
        <pc:spChg chg="mod">
          <ac:chgData name="ÃNGELA IEDA SCHMIDT" userId="acbb1e12053d5b45" providerId="LiveId" clId="{484D570A-5B9E-4948-BCF6-6B79B58C0126}" dt="2025-05-03T01:02:35.862" v="79"/>
          <ac:spMkLst>
            <pc:docMk/>
            <pc:sldMk cId="224677550" sldId="378"/>
            <ac:spMk id="5" creationId="{4213B44D-920F-D9D5-68F3-7103F30091A7}"/>
          </ac:spMkLst>
        </pc:spChg>
        <pc:spChg chg="mod">
          <ac:chgData name="ÃNGELA IEDA SCHMIDT" userId="acbb1e12053d5b45" providerId="LiveId" clId="{484D570A-5B9E-4948-BCF6-6B79B58C0126}" dt="2025-05-03T01:02:35.862" v="79"/>
          <ac:spMkLst>
            <pc:docMk/>
            <pc:sldMk cId="224677550" sldId="378"/>
            <ac:spMk id="6" creationId="{7011DAA8-EDFD-BAF4-611E-79D8839FCE2D}"/>
          </ac:spMkLst>
        </pc:spChg>
        <pc:grpChg chg="add mod">
          <ac:chgData name="ÃNGELA IEDA SCHMIDT" userId="acbb1e12053d5b45" providerId="LiveId" clId="{484D570A-5B9E-4948-BCF6-6B79B58C0126}" dt="2025-05-03T01:02:35.862" v="79"/>
          <ac:grpSpMkLst>
            <pc:docMk/>
            <pc:sldMk cId="224677550" sldId="378"/>
            <ac:grpSpMk id="4" creationId="{4D08D06F-DB65-1DD2-F866-C7B7777A545C}"/>
          </ac:grpSpMkLst>
        </pc:grpChg>
      </pc:sldChg>
      <pc:sldChg chg="del">
        <pc:chgData name="ÃNGELA IEDA SCHMIDT" userId="acbb1e12053d5b45" providerId="LiveId" clId="{484D570A-5B9E-4948-BCF6-6B79B58C0126}" dt="2025-05-03T01:02:13.963" v="75" actId="2696"/>
        <pc:sldMkLst>
          <pc:docMk/>
          <pc:sldMk cId="2942972108" sldId="378"/>
        </pc:sldMkLst>
      </pc:sldChg>
      <pc:sldChg chg="addSp modSp add">
        <pc:chgData name="ÃNGELA IEDA SCHMIDT" userId="acbb1e12053d5b45" providerId="LiveId" clId="{484D570A-5B9E-4948-BCF6-6B79B58C0126}" dt="2025-05-03T01:02:38.702" v="80"/>
        <pc:sldMkLst>
          <pc:docMk/>
          <pc:sldMk cId="1347236610" sldId="379"/>
        </pc:sldMkLst>
        <pc:spChg chg="mod">
          <ac:chgData name="ÃNGELA IEDA SCHMIDT" userId="acbb1e12053d5b45" providerId="LiveId" clId="{484D570A-5B9E-4948-BCF6-6B79B58C0126}" dt="2025-05-03T01:02:38.702" v="80"/>
          <ac:spMkLst>
            <pc:docMk/>
            <pc:sldMk cId="1347236610" sldId="379"/>
            <ac:spMk id="5" creationId="{E8CD643F-CB46-021F-0FB6-E873AB335DB5}"/>
          </ac:spMkLst>
        </pc:spChg>
        <pc:spChg chg="mod">
          <ac:chgData name="ÃNGELA IEDA SCHMIDT" userId="acbb1e12053d5b45" providerId="LiveId" clId="{484D570A-5B9E-4948-BCF6-6B79B58C0126}" dt="2025-05-03T01:02:38.702" v="80"/>
          <ac:spMkLst>
            <pc:docMk/>
            <pc:sldMk cId="1347236610" sldId="379"/>
            <ac:spMk id="6" creationId="{612B9D7F-1D1A-EE27-E56F-83FDF55948FA}"/>
          </ac:spMkLst>
        </pc:spChg>
        <pc:grpChg chg="add mod">
          <ac:chgData name="ÃNGELA IEDA SCHMIDT" userId="acbb1e12053d5b45" providerId="LiveId" clId="{484D570A-5B9E-4948-BCF6-6B79B58C0126}" dt="2025-05-03T01:02:38.702" v="80"/>
          <ac:grpSpMkLst>
            <pc:docMk/>
            <pc:sldMk cId="1347236610" sldId="379"/>
            <ac:grpSpMk id="4" creationId="{942C7166-47FA-53C4-C22F-A36416AE464A}"/>
          </ac:grpSpMkLst>
        </pc:grpChg>
      </pc:sldChg>
      <pc:sldChg chg="del">
        <pc:chgData name="ÃNGELA IEDA SCHMIDT" userId="acbb1e12053d5b45" providerId="LiveId" clId="{484D570A-5B9E-4948-BCF6-6B79B58C0126}" dt="2025-05-03T01:02:13.963" v="75" actId="2696"/>
        <pc:sldMkLst>
          <pc:docMk/>
          <pc:sldMk cId="3731220699" sldId="379"/>
        </pc:sldMkLst>
      </pc:sldChg>
      <pc:sldChg chg="del">
        <pc:chgData name="ÃNGELA IEDA SCHMIDT" userId="acbb1e12053d5b45" providerId="LiveId" clId="{484D570A-5B9E-4948-BCF6-6B79B58C0126}" dt="2025-05-03T01:02:13.963" v="75" actId="2696"/>
        <pc:sldMkLst>
          <pc:docMk/>
          <pc:sldMk cId="580501366" sldId="380"/>
        </pc:sldMkLst>
      </pc:sldChg>
      <pc:sldChg chg="addSp modSp add">
        <pc:chgData name="ÃNGELA IEDA SCHMIDT" userId="acbb1e12053d5b45" providerId="LiveId" clId="{484D570A-5B9E-4948-BCF6-6B79B58C0126}" dt="2025-05-03T01:02:54.129" v="85"/>
        <pc:sldMkLst>
          <pc:docMk/>
          <pc:sldMk cId="3947733588" sldId="380"/>
        </pc:sldMkLst>
        <pc:spChg chg="mod">
          <ac:chgData name="ÃNGELA IEDA SCHMIDT" userId="acbb1e12053d5b45" providerId="LiveId" clId="{484D570A-5B9E-4948-BCF6-6B79B58C0126}" dt="2025-05-03T01:02:54.129" v="85"/>
          <ac:spMkLst>
            <pc:docMk/>
            <pc:sldMk cId="3947733588" sldId="380"/>
            <ac:spMk id="5" creationId="{4FF7F6AA-F581-6637-80DB-D9158ACABA76}"/>
          </ac:spMkLst>
        </pc:spChg>
        <pc:spChg chg="mod">
          <ac:chgData name="ÃNGELA IEDA SCHMIDT" userId="acbb1e12053d5b45" providerId="LiveId" clId="{484D570A-5B9E-4948-BCF6-6B79B58C0126}" dt="2025-05-03T01:02:54.129" v="85"/>
          <ac:spMkLst>
            <pc:docMk/>
            <pc:sldMk cId="3947733588" sldId="380"/>
            <ac:spMk id="6" creationId="{4094ACCD-7BCA-2CC9-5503-342CD0153C12}"/>
          </ac:spMkLst>
        </pc:spChg>
        <pc:grpChg chg="add mod">
          <ac:chgData name="ÃNGELA IEDA SCHMIDT" userId="acbb1e12053d5b45" providerId="LiveId" clId="{484D570A-5B9E-4948-BCF6-6B79B58C0126}" dt="2025-05-03T01:02:54.129" v="85"/>
          <ac:grpSpMkLst>
            <pc:docMk/>
            <pc:sldMk cId="3947733588" sldId="380"/>
            <ac:grpSpMk id="4" creationId="{B0831DD3-553E-76A9-9B57-85CBC7794157}"/>
          </ac:grpSpMkLst>
        </pc:grpChg>
      </pc:sldChg>
      <pc:sldChg chg="delSp modSp del mod">
        <pc:chgData name="ÃNGELA IEDA SCHMIDT" userId="acbb1e12053d5b45" providerId="LiveId" clId="{484D570A-5B9E-4948-BCF6-6B79B58C0126}" dt="2025-05-03T01:01:50.277" v="74" actId="47"/>
        <pc:sldMkLst>
          <pc:docMk/>
          <pc:sldMk cId="1549114941" sldId="381"/>
        </pc:sldMkLst>
      </pc:sldChg>
      <pc:sldChg chg="addSp modSp add">
        <pc:chgData name="ÃNGELA IEDA SCHMIDT" userId="acbb1e12053d5b45" providerId="LiveId" clId="{484D570A-5B9E-4948-BCF6-6B79B58C0126}" dt="2025-05-03T01:02:41.776" v="81"/>
        <pc:sldMkLst>
          <pc:docMk/>
          <pc:sldMk cId="1905753897" sldId="382"/>
        </pc:sldMkLst>
        <pc:spChg chg="mod">
          <ac:chgData name="ÃNGELA IEDA SCHMIDT" userId="acbb1e12053d5b45" providerId="LiveId" clId="{484D570A-5B9E-4948-BCF6-6B79B58C0126}" dt="2025-05-03T01:02:41.776" v="81"/>
          <ac:spMkLst>
            <pc:docMk/>
            <pc:sldMk cId="1905753897" sldId="382"/>
            <ac:spMk id="5" creationId="{781AD4D8-80E4-352A-22E0-802070651ED3}"/>
          </ac:spMkLst>
        </pc:spChg>
        <pc:spChg chg="mod">
          <ac:chgData name="ÃNGELA IEDA SCHMIDT" userId="acbb1e12053d5b45" providerId="LiveId" clId="{484D570A-5B9E-4948-BCF6-6B79B58C0126}" dt="2025-05-03T01:02:41.776" v="81"/>
          <ac:spMkLst>
            <pc:docMk/>
            <pc:sldMk cId="1905753897" sldId="382"/>
            <ac:spMk id="6" creationId="{B09C4E04-1BA1-2704-81EA-D722F9E0341F}"/>
          </ac:spMkLst>
        </pc:spChg>
        <pc:grpChg chg="add mod">
          <ac:chgData name="ÃNGELA IEDA SCHMIDT" userId="acbb1e12053d5b45" providerId="LiveId" clId="{484D570A-5B9E-4948-BCF6-6B79B58C0126}" dt="2025-05-03T01:02:41.776" v="81"/>
          <ac:grpSpMkLst>
            <pc:docMk/>
            <pc:sldMk cId="1905753897" sldId="382"/>
            <ac:grpSpMk id="4" creationId="{08EA02F4-CBE1-C1AB-3F43-76121BC74D54}"/>
          </ac:grpSpMkLst>
        </pc:grpChg>
      </pc:sldChg>
      <pc:sldChg chg="del">
        <pc:chgData name="ÃNGELA IEDA SCHMIDT" userId="acbb1e12053d5b45" providerId="LiveId" clId="{484D570A-5B9E-4948-BCF6-6B79B58C0126}" dt="2025-05-03T01:02:13.963" v="75" actId="2696"/>
        <pc:sldMkLst>
          <pc:docMk/>
          <pc:sldMk cId="2113525685" sldId="382"/>
        </pc:sldMkLst>
      </pc:sldChg>
      <pc:sldChg chg="addSp modSp add">
        <pc:chgData name="ÃNGELA IEDA SCHMIDT" userId="acbb1e12053d5b45" providerId="LiveId" clId="{484D570A-5B9E-4948-BCF6-6B79B58C0126}" dt="2025-05-03T01:02:44.694" v="82"/>
        <pc:sldMkLst>
          <pc:docMk/>
          <pc:sldMk cId="2980452280" sldId="383"/>
        </pc:sldMkLst>
        <pc:spChg chg="mod">
          <ac:chgData name="ÃNGELA IEDA SCHMIDT" userId="acbb1e12053d5b45" providerId="LiveId" clId="{484D570A-5B9E-4948-BCF6-6B79B58C0126}" dt="2025-05-03T01:02:44.694" v="82"/>
          <ac:spMkLst>
            <pc:docMk/>
            <pc:sldMk cId="2980452280" sldId="383"/>
            <ac:spMk id="5" creationId="{7FD5C5DF-0839-CA0B-4966-C2DC9C562211}"/>
          </ac:spMkLst>
        </pc:spChg>
        <pc:spChg chg="mod">
          <ac:chgData name="ÃNGELA IEDA SCHMIDT" userId="acbb1e12053d5b45" providerId="LiveId" clId="{484D570A-5B9E-4948-BCF6-6B79B58C0126}" dt="2025-05-03T01:02:44.694" v="82"/>
          <ac:spMkLst>
            <pc:docMk/>
            <pc:sldMk cId="2980452280" sldId="383"/>
            <ac:spMk id="6" creationId="{6AC1211B-3FA1-A1CB-BFCC-B0A308482178}"/>
          </ac:spMkLst>
        </pc:spChg>
        <pc:grpChg chg="add mod">
          <ac:chgData name="ÃNGELA IEDA SCHMIDT" userId="acbb1e12053d5b45" providerId="LiveId" clId="{484D570A-5B9E-4948-BCF6-6B79B58C0126}" dt="2025-05-03T01:02:44.694" v="82"/>
          <ac:grpSpMkLst>
            <pc:docMk/>
            <pc:sldMk cId="2980452280" sldId="383"/>
            <ac:grpSpMk id="4" creationId="{EAE01F4B-CA7B-3963-825E-BEC0F92A5F53}"/>
          </ac:grpSpMkLst>
        </pc:grpChg>
      </pc:sldChg>
      <pc:sldChg chg="del">
        <pc:chgData name="ÃNGELA IEDA SCHMIDT" userId="acbb1e12053d5b45" providerId="LiveId" clId="{484D570A-5B9E-4948-BCF6-6B79B58C0126}" dt="2025-05-03T01:02:13.963" v="75" actId="2696"/>
        <pc:sldMkLst>
          <pc:docMk/>
          <pc:sldMk cId="3236310191" sldId="383"/>
        </pc:sldMkLst>
      </pc:sldChg>
      <pc:sldChg chg="del">
        <pc:chgData name="ÃNGELA IEDA SCHMIDT" userId="acbb1e12053d5b45" providerId="LiveId" clId="{484D570A-5B9E-4948-BCF6-6B79B58C0126}" dt="2025-05-03T01:02:13.963" v="75" actId="2696"/>
        <pc:sldMkLst>
          <pc:docMk/>
          <pc:sldMk cId="351680183" sldId="384"/>
        </pc:sldMkLst>
      </pc:sldChg>
      <pc:sldChg chg="addSp modSp add">
        <pc:chgData name="ÃNGELA IEDA SCHMIDT" userId="acbb1e12053d5b45" providerId="LiveId" clId="{484D570A-5B9E-4948-BCF6-6B79B58C0126}" dt="2025-05-03T01:02:47.974" v="83"/>
        <pc:sldMkLst>
          <pc:docMk/>
          <pc:sldMk cId="4163849560" sldId="384"/>
        </pc:sldMkLst>
        <pc:spChg chg="mod">
          <ac:chgData name="ÃNGELA IEDA SCHMIDT" userId="acbb1e12053d5b45" providerId="LiveId" clId="{484D570A-5B9E-4948-BCF6-6B79B58C0126}" dt="2025-05-03T01:02:47.974" v="83"/>
          <ac:spMkLst>
            <pc:docMk/>
            <pc:sldMk cId="4163849560" sldId="384"/>
            <ac:spMk id="5" creationId="{EEA3E659-CF46-41A7-2678-04F5F89C5BF0}"/>
          </ac:spMkLst>
        </pc:spChg>
        <pc:spChg chg="mod">
          <ac:chgData name="ÃNGELA IEDA SCHMIDT" userId="acbb1e12053d5b45" providerId="LiveId" clId="{484D570A-5B9E-4948-BCF6-6B79B58C0126}" dt="2025-05-03T01:02:47.974" v="83"/>
          <ac:spMkLst>
            <pc:docMk/>
            <pc:sldMk cId="4163849560" sldId="384"/>
            <ac:spMk id="6" creationId="{1A052F78-67C5-3947-B91F-10B48D9E9351}"/>
          </ac:spMkLst>
        </pc:spChg>
        <pc:grpChg chg="add mod">
          <ac:chgData name="ÃNGELA IEDA SCHMIDT" userId="acbb1e12053d5b45" providerId="LiveId" clId="{484D570A-5B9E-4948-BCF6-6B79B58C0126}" dt="2025-05-03T01:02:47.974" v="83"/>
          <ac:grpSpMkLst>
            <pc:docMk/>
            <pc:sldMk cId="4163849560" sldId="384"/>
            <ac:grpSpMk id="4" creationId="{E8CF8803-F896-1776-1AE3-057CB054B9FF}"/>
          </ac:grpSpMkLst>
        </pc:grpChg>
      </pc:sldChg>
      <pc:sldChg chg="addSp modSp add">
        <pc:chgData name="ÃNGELA IEDA SCHMIDT" userId="acbb1e12053d5b45" providerId="LiveId" clId="{484D570A-5B9E-4948-BCF6-6B79B58C0126}" dt="2025-05-03T01:02:50.904" v="84"/>
        <pc:sldMkLst>
          <pc:docMk/>
          <pc:sldMk cId="1745136576" sldId="385"/>
        </pc:sldMkLst>
        <pc:spChg chg="mod">
          <ac:chgData name="ÃNGELA IEDA SCHMIDT" userId="acbb1e12053d5b45" providerId="LiveId" clId="{484D570A-5B9E-4948-BCF6-6B79B58C0126}" dt="2025-05-03T01:02:50.904" v="84"/>
          <ac:spMkLst>
            <pc:docMk/>
            <pc:sldMk cId="1745136576" sldId="385"/>
            <ac:spMk id="5" creationId="{552833D4-59BB-E63F-2ADE-E85BBE51858B}"/>
          </ac:spMkLst>
        </pc:spChg>
        <pc:spChg chg="mod">
          <ac:chgData name="ÃNGELA IEDA SCHMIDT" userId="acbb1e12053d5b45" providerId="LiveId" clId="{484D570A-5B9E-4948-BCF6-6B79B58C0126}" dt="2025-05-03T01:02:50.904" v="84"/>
          <ac:spMkLst>
            <pc:docMk/>
            <pc:sldMk cId="1745136576" sldId="385"/>
            <ac:spMk id="6" creationId="{1AB13D0C-7B76-F244-B58F-1FF63D40D448}"/>
          </ac:spMkLst>
        </pc:spChg>
        <pc:grpChg chg="add mod">
          <ac:chgData name="ÃNGELA IEDA SCHMIDT" userId="acbb1e12053d5b45" providerId="LiveId" clId="{484D570A-5B9E-4948-BCF6-6B79B58C0126}" dt="2025-05-03T01:02:50.904" v="84"/>
          <ac:grpSpMkLst>
            <pc:docMk/>
            <pc:sldMk cId="1745136576" sldId="385"/>
            <ac:grpSpMk id="4" creationId="{E5B26CCA-AF16-489E-C3CB-ACB5FD754FFE}"/>
          </ac:grpSpMkLst>
        </pc:grpChg>
      </pc:sldChg>
      <pc:sldChg chg="del">
        <pc:chgData name="ÃNGELA IEDA SCHMIDT" userId="acbb1e12053d5b45" providerId="LiveId" clId="{484D570A-5B9E-4948-BCF6-6B79B58C0126}" dt="2025-05-03T01:02:13.963" v="75" actId="2696"/>
        <pc:sldMkLst>
          <pc:docMk/>
          <pc:sldMk cId="3365533965" sldId="385"/>
        </pc:sldMkLst>
      </pc:sldChg>
      <pc:sldChg chg="addSp modSp add">
        <pc:chgData name="ÃNGELA IEDA SCHMIDT" userId="acbb1e12053d5b45" providerId="LiveId" clId="{484D570A-5B9E-4948-BCF6-6B79B58C0126}" dt="2025-05-03T01:02:30.399" v="77"/>
        <pc:sldMkLst>
          <pc:docMk/>
          <pc:sldMk cId="2111750056" sldId="386"/>
        </pc:sldMkLst>
        <pc:spChg chg="mod">
          <ac:chgData name="ÃNGELA IEDA SCHMIDT" userId="acbb1e12053d5b45" providerId="LiveId" clId="{484D570A-5B9E-4948-BCF6-6B79B58C0126}" dt="2025-05-03T01:02:30.399" v="77"/>
          <ac:spMkLst>
            <pc:docMk/>
            <pc:sldMk cId="2111750056" sldId="386"/>
            <ac:spMk id="5" creationId="{A2270D48-FB76-1633-FD3C-5528F18FACBD}"/>
          </ac:spMkLst>
        </pc:spChg>
        <pc:spChg chg="mod">
          <ac:chgData name="ÃNGELA IEDA SCHMIDT" userId="acbb1e12053d5b45" providerId="LiveId" clId="{484D570A-5B9E-4948-BCF6-6B79B58C0126}" dt="2025-05-03T01:02:30.399" v="77"/>
          <ac:spMkLst>
            <pc:docMk/>
            <pc:sldMk cId="2111750056" sldId="386"/>
            <ac:spMk id="6" creationId="{E51D5347-276A-47EE-CA84-FB36352CC6FA}"/>
          </ac:spMkLst>
        </pc:spChg>
        <pc:grpChg chg="add mod">
          <ac:chgData name="ÃNGELA IEDA SCHMIDT" userId="acbb1e12053d5b45" providerId="LiveId" clId="{484D570A-5B9E-4948-BCF6-6B79B58C0126}" dt="2025-05-03T01:02:30.399" v="77"/>
          <ac:grpSpMkLst>
            <pc:docMk/>
            <pc:sldMk cId="2111750056" sldId="386"/>
            <ac:grpSpMk id="4" creationId="{99FEF259-61C9-A7B4-89A9-253A0A0D7414}"/>
          </ac:grpSpMkLst>
        </pc:grpChg>
      </pc:sldChg>
      <pc:sldChg chg="del">
        <pc:chgData name="ÃNGELA IEDA SCHMIDT" userId="acbb1e12053d5b45" providerId="LiveId" clId="{484D570A-5B9E-4948-BCF6-6B79B58C0126}" dt="2025-05-03T01:02:13.963" v="75" actId="2696"/>
        <pc:sldMkLst>
          <pc:docMk/>
          <pc:sldMk cId="3047072325" sldId="386"/>
        </pc:sldMkLst>
      </pc:sldChg>
      <pc:sldChg chg="addSp delSp add del delDesignElem">
        <pc:chgData name="ÃNGELA IEDA SCHMIDT" userId="acbb1e12053d5b45" providerId="LiveId" clId="{484D570A-5B9E-4948-BCF6-6B79B58C0126}" dt="2025-05-03T00:58:00.959" v="37"/>
        <pc:sldMkLst>
          <pc:docMk/>
          <pc:sldMk cId="1215265240" sldId="387"/>
        </pc:sldMkLst>
        <pc:spChg chg="add del">
          <ac:chgData name="ÃNGELA IEDA SCHMIDT" userId="acbb1e12053d5b45" providerId="LiveId" clId="{484D570A-5B9E-4948-BCF6-6B79B58C0126}" dt="2025-05-03T00:57:58.641" v="36"/>
          <ac:spMkLst>
            <pc:docMk/>
            <pc:sldMk cId="1215265240" sldId="387"/>
            <ac:spMk id="20" creationId="{2CE8E87F-A28D-2C40-B54A-662009079CAA}"/>
          </ac:spMkLst>
        </pc:spChg>
      </pc:sldChg>
      <pc:sldChg chg="add del modTransition">
        <pc:chgData name="ÃNGELA IEDA SCHMIDT" userId="acbb1e12053d5b45" providerId="LiveId" clId="{484D570A-5B9E-4948-BCF6-6B79B58C0126}" dt="2025-05-03T00:58:00.959" v="37"/>
        <pc:sldMkLst>
          <pc:docMk/>
          <pc:sldMk cId="90361173" sldId="388"/>
        </pc:sldMkLst>
      </pc:sldChg>
      <pc:sldChg chg="addSp delSp modSp add del mod modTransition">
        <pc:chgData name="ÃNGELA IEDA SCHMIDT" userId="acbb1e12053d5b45" providerId="LiveId" clId="{484D570A-5B9E-4948-BCF6-6B79B58C0126}" dt="2025-05-03T01:03:52.711" v="92" actId="1076"/>
        <pc:sldMkLst>
          <pc:docMk/>
          <pc:sldMk cId="3694398598" sldId="389"/>
        </pc:sldMkLst>
        <pc:spChg chg="add mod">
          <ac:chgData name="ÃNGELA IEDA SCHMIDT" userId="acbb1e12053d5b45" providerId="LiveId" clId="{484D570A-5B9E-4948-BCF6-6B79B58C0126}" dt="2025-05-03T01:03:49.630" v="91" actId="1076"/>
          <ac:spMkLst>
            <pc:docMk/>
            <pc:sldMk cId="3694398598" sldId="389"/>
            <ac:spMk id="4" creationId="{20937ECA-1F92-6176-E62B-AFFADFAF6157}"/>
          </ac:spMkLst>
        </pc:spChg>
        <pc:spChg chg="add mod">
          <ac:chgData name="ÃNGELA IEDA SCHMIDT" userId="acbb1e12053d5b45" providerId="LiveId" clId="{484D570A-5B9E-4948-BCF6-6B79B58C0126}" dt="2025-05-03T01:01:44.580" v="73" actId="207"/>
          <ac:spMkLst>
            <pc:docMk/>
            <pc:sldMk cId="3694398598" sldId="389"/>
            <ac:spMk id="9" creationId="{348D7FCC-52B0-3BAF-11BD-DDED1249EC1D}"/>
          </ac:spMkLst>
        </pc:spChg>
        <pc:spChg chg="add mod ord">
          <ac:chgData name="ÃNGELA IEDA SCHMIDT" userId="acbb1e12053d5b45" providerId="LiveId" clId="{484D570A-5B9E-4948-BCF6-6B79B58C0126}" dt="2025-05-03T01:03:52.711" v="92" actId="1076"/>
          <ac:spMkLst>
            <pc:docMk/>
            <pc:sldMk cId="3694398598" sldId="389"/>
            <ac:spMk id="10" creationId="{46F89BC6-C0BC-61B9-7661-91CCBA58793B}"/>
          </ac:spMkLst>
        </pc:spChg>
      </pc:sldChg>
      <pc:sldMasterChg chg="del delSldLayout">
        <pc:chgData name="ÃNGELA IEDA SCHMIDT" userId="acbb1e12053d5b45" providerId="LiveId" clId="{484D570A-5B9E-4948-BCF6-6B79B58C0126}" dt="2025-05-03T01:02:13.963" v="75" actId="2696"/>
        <pc:sldMasterMkLst>
          <pc:docMk/>
          <pc:sldMasterMk cId="724337117" sldId="2147483672"/>
        </pc:sldMasterMkLst>
        <pc:sldLayoutChg chg="del">
          <pc:chgData name="ÃNGELA IEDA SCHMIDT" userId="acbb1e12053d5b45" providerId="LiveId" clId="{484D570A-5B9E-4948-BCF6-6B79B58C0126}" dt="2025-05-03T01:02:13.963" v="75" actId="2696"/>
          <pc:sldLayoutMkLst>
            <pc:docMk/>
            <pc:sldMasterMk cId="724337117" sldId="2147483672"/>
            <pc:sldLayoutMk cId="769916408" sldId="2147483673"/>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2089153896" sldId="2147483674"/>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995435912" sldId="2147483675"/>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4279287675" sldId="2147483676"/>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575918117" sldId="2147483677"/>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799947616" sldId="2147483678"/>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4159431244" sldId="2147483679"/>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1425992343" sldId="2147483680"/>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1762606436" sldId="2147483681"/>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2784718938" sldId="2147483682"/>
          </pc:sldLayoutMkLst>
        </pc:sldLayoutChg>
        <pc:sldLayoutChg chg="del">
          <pc:chgData name="ÃNGELA IEDA SCHMIDT" userId="acbb1e12053d5b45" providerId="LiveId" clId="{484D570A-5B9E-4948-BCF6-6B79B58C0126}" dt="2025-05-03T01:02:13.963" v="75" actId="2696"/>
          <pc:sldLayoutMkLst>
            <pc:docMk/>
            <pc:sldMasterMk cId="724337117" sldId="2147483672"/>
            <pc:sldLayoutMk cId="2942649701" sldId="2147483683"/>
          </pc:sldLayoutMkLst>
        </pc:sldLayoutChg>
      </pc:sldMasterChg>
      <pc:sldMasterChg chg="del delSldLayout">
        <pc:chgData name="ÃNGELA IEDA SCHMIDT" userId="acbb1e12053d5b45" providerId="LiveId" clId="{484D570A-5B9E-4948-BCF6-6B79B58C0126}" dt="2025-05-03T00:58:05.213" v="38" actId="47"/>
        <pc:sldMasterMkLst>
          <pc:docMk/>
          <pc:sldMasterMk cId="1810546212" sldId="2147483684"/>
        </pc:sldMasterMkLst>
        <pc:sldLayoutChg chg="del">
          <pc:chgData name="ÃNGELA IEDA SCHMIDT" userId="acbb1e12053d5b45" providerId="LiveId" clId="{484D570A-5B9E-4948-BCF6-6B79B58C0126}" dt="2025-05-03T00:58:05.213" v="38" actId="47"/>
          <pc:sldLayoutMkLst>
            <pc:docMk/>
            <pc:sldMasterMk cId="1810546212" sldId="2147483684"/>
            <pc:sldLayoutMk cId="724834685" sldId="2147483685"/>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2554592442" sldId="2147483686"/>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1388564305" sldId="2147483687"/>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1053185052" sldId="2147483688"/>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1395960803" sldId="2147483689"/>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3376501502" sldId="2147483690"/>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788474320" sldId="2147483691"/>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2115665443" sldId="2147483692"/>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4021960350" sldId="2147483693"/>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99670000" sldId="2147483694"/>
          </pc:sldLayoutMkLst>
        </pc:sldLayoutChg>
        <pc:sldLayoutChg chg="del">
          <pc:chgData name="ÃNGELA IEDA SCHMIDT" userId="acbb1e12053d5b45" providerId="LiveId" clId="{484D570A-5B9E-4948-BCF6-6B79B58C0126}" dt="2025-05-03T00:58:05.213" v="38" actId="47"/>
          <pc:sldLayoutMkLst>
            <pc:docMk/>
            <pc:sldMasterMk cId="1810546212" sldId="2147483684"/>
            <pc:sldLayoutMk cId="3498523703"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DE4CB-972A-40B8-98E2-D36E5E67081B}" type="datetimeFigureOut">
              <a:rPr lang="pt-BR" smtClean="0"/>
              <a:t>02/06/2025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EBFCD-B97A-4C6B-8651-B7E1E80A3F7F}" type="slidenum">
              <a:rPr lang="pt-BR" smtClean="0"/>
              <a:t>‹nº›</a:t>
            </a:fld>
            <a:endParaRPr lang="pt-BR"/>
          </a:p>
        </p:txBody>
      </p:sp>
    </p:spTree>
    <p:extLst>
      <p:ext uri="{BB962C8B-B14F-4D97-AF65-F5344CB8AC3E}">
        <p14:creationId xmlns:p14="http://schemas.microsoft.com/office/powerpoint/2010/main" val="102175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B2BC-BC16-3A1D-D9E3-A8B4C036EA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5926BC-3972-D202-31B4-50113F5BDB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2688B7-C859-B16C-5C96-569F7A519BE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023743-5C88-A958-AE5A-08C4A523C8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4FEC5F-797E-4D88-8092-1437AD7DAE0C}"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18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0687F9D-ACCD-4C06-B792-513E65008D51}"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1693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0687F9D-ACCD-4C06-B792-513E65008D51}"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4898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0687F9D-ACCD-4C06-B792-513E65008D51}"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201599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749704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658364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57163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73891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D294BFA-8D0D-4A02-8C06-CED195F6F40D}" type="datetimeFigureOut">
              <a:rPr lang="pt-BR" smtClean="0"/>
              <a:t>02/06/2025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268578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D294BFA-8D0D-4A02-8C06-CED195F6F40D}" type="datetimeFigureOut">
              <a:rPr lang="pt-BR" smtClean="0"/>
              <a:t>02/06/2025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36246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94BFA-8D0D-4A02-8C06-CED195F6F40D}" type="datetimeFigureOut">
              <a:rPr lang="pt-BR" smtClean="0"/>
              <a:t>02/06/2025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565072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050836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0687F9D-ACCD-4C06-B792-513E65008D51}"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4223395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842452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803924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06423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53BC9-072F-0AFC-6D9F-34330BD60F55}"/>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592130F7-9AEB-149D-3D69-F2CCDF819E7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9A08888-E182-5492-2996-1C511CBBBE03}"/>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69F857BE-8A93-F52C-BA40-E68BC500ABA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DE6BB4B-966B-1CB8-E44B-62C2B9356098}"/>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785175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D2953-FDB0-3664-F1A9-27C75130479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7874723-96C1-6937-E674-BBBFB36777D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A75F1D5-D297-3015-A546-D401723DA946}"/>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9A8F89F3-4973-0B25-94E9-BF31CFE459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EB046B-AA53-8A5C-0EFF-87B07182FFFB}"/>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56386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EBEEC8-6A3D-9EE2-47B1-82C98E3E38F2}"/>
              </a:ext>
            </a:extLst>
          </p:cNvPr>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516252F3-8BD9-64E2-A59C-DC3039FAC3DD}"/>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33C5BC1-FFC3-D9B0-023D-6A618C887756}"/>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90EBA3D3-21B5-920E-BFD9-A74A7D23BE3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47B0757-0822-0A67-0F8C-CC19A42D63F1}"/>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42727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E0EBF-DE4D-AC61-B4FF-5BA49C770C5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AD08C26-59AC-A1DC-C883-FBE28F5BBACD}"/>
              </a:ext>
            </a:extLst>
          </p:cNvPr>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5C670E3-5F8C-CC2F-C196-942C8BA49866}"/>
              </a:ext>
            </a:extLst>
          </p:cNvPr>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FE646A3-DE8A-A4B5-E9FC-201EEAAD599E}"/>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6" name="Espaço Reservado para Rodapé 5">
            <a:extLst>
              <a:ext uri="{FF2B5EF4-FFF2-40B4-BE49-F238E27FC236}">
                <a16:creationId xmlns:a16="http://schemas.microsoft.com/office/drawing/2014/main" id="{BF981F6E-F8D2-B019-C3CC-EAD57F19155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3C8573-432C-B7C9-7A10-7FAB77238397}"/>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546974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717BE-CFE5-46A1-49C2-94698AC578C1}"/>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3A76808-7363-FEFE-96E5-98C5A9F818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3D3715-5F12-5775-3F85-B1463F36407D}"/>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C65D5D-D130-4834-A72F-6C209D40AFE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6D8F6C1-C66E-E98A-850F-F2AC200B2584}"/>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51B5283-B1E4-C6B2-A6C5-6FB0D6CEAC29}"/>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8" name="Espaço Reservado para Rodapé 7">
            <a:extLst>
              <a:ext uri="{FF2B5EF4-FFF2-40B4-BE49-F238E27FC236}">
                <a16:creationId xmlns:a16="http://schemas.microsoft.com/office/drawing/2014/main" id="{42BA8198-6AA4-5F3F-C471-11AA2FC48EC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F8F0865-0C7F-FA3B-B7F9-FF165A38436B}"/>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274701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78F719-6E92-F774-E282-9722A2186A7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23EA9E4-5E15-E2CF-48F0-13A6BDF0C469}"/>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4" name="Espaço Reservado para Rodapé 3">
            <a:extLst>
              <a:ext uri="{FF2B5EF4-FFF2-40B4-BE49-F238E27FC236}">
                <a16:creationId xmlns:a16="http://schemas.microsoft.com/office/drawing/2014/main" id="{9F9006D0-D0A3-63A1-7623-3A56B8022F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0216840-7983-7EC4-EF53-F9F19A01AAB7}"/>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7685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8AAC46C-F4B9-5E3A-B19A-8F90CE06E3B5}"/>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3" name="Espaço Reservado para Rodapé 2">
            <a:extLst>
              <a:ext uri="{FF2B5EF4-FFF2-40B4-BE49-F238E27FC236}">
                <a16:creationId xmlns:a16="http://schemas.microsoft.com/office/drawing/2014/main" id="{9642EBA4-6EE2-09B5-E7A9-0E65F3BDA61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9A5CD93-6ED7-2F61-93EF-823050DB96A8}"/>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312701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B0687F9D-ACCD-4C06-B792-513E65008D51}"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218460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DA985-F98E-8727-45EE-D4E9B85BDC0B}"/>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59BD73B-6CA2-AA69-F591-1FB8DDA570F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2B64EF9-BB5E-5592-878A-3B71763CA6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96C5379-5444-7FC9-7503-56F177286E15}"/>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6" name="Espaço Reservado para Rodapé 5">
            <a:extLst>
              <a:ext uri="{FF2B5EF4-FFF2-40B4-BE49-F238E27FC236}">
                <a16:creationId xmlns:a16="http://schemas.microsoft.com/office/drawing/2014/main" id="{6B177910-0119-A50C-F545-9505E56D9E1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BD557F-1410-5E23-9346-DB337F21CAA0}"/>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144752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D0E1D-3EF2-2CBE-0670-3FC1BDF9A965}"/>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C1BF4A83-26AC-1D1E-EC68-3803BBA7F7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BD059ABB-652B-D459-CC09-ADD6C55DA4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6F9AA44-FEA1-2784-9641-3CB30D37A42E}"/>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6" name="Espaço Reservado para Rodapé 5">
            <a:extLst>
              <a:ext uri="{FF2B5EF4-FFF2-40B4-BE49-F238E27FC236}">
                <a16:creationId xmlns:a16="http://schemas.microsoft.com/office/drawing/2014/main" id="{0A5EDA08-EF80-5B9C-4823-EA77CC49CE5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2908DD9-8552-C80F-A770-B9BFB9D3300D}"/>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539812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6B00-7097-029D-6ACB-DF66880B8A5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6E2FB7D-E05E-56C4-FF57-F9374630C7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B7D17B-31A8-3CC7-6075-3F4B42A7A9FD}"/>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6E645BD9-C022-6CD4-BED7-C43B3721175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1919443-DE5E-6D49-747E-BCF3A383BD86}"/>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180237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30AACE-FCAC-6520-E12C-A3E34DFFD1CF}"/>
              </a:ext>
            </a:extLst>
          </p:cNvPr>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E7D882C-D2B5-C226-45C7-560AC977951D}"/>
              </a:ext>
            </a:extLst>
          </p:cNvPr>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13E55E9-D017-E158-4A17-8219980A7956}"/>
              </a:ext>
            </a:extLst>
          </p:cNvPr>
          <p:cNvSpPr>
            <a:spLocks noGrp="1"/>
          </p:cNvSpPr>
          <p:nvPr>
            <p:ph type="dt" sz="half" idx="10"/>
          </p:nvPr>
        </p:nvSpPr>
        <p:spPr/>
        <p:txBody>
          <a:body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1F10E8B7-D8BD-4889-59D9-85FABA4C12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468B25C-31BC-9942-0626-3C9CB4837286}"/>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178946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0687F9D-ACCD-4C06-B792-513E65008D51}"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82926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0687F9D-ACCD-4C06-B792-513E65008D51}" type="datetimeFigureOut">
              <a:rPr lang="pt-BR" smtClean="0"/>
              <a:t>02/06/2025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99457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0687F9D-ACCD-4C06-B792-513E65008D51}" type="datetimeFigureOut">
              <a:rPr lang="pt-BR" smtClean="0"/>
              <a:t>02/06/2025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00156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87F9D-ACCD-4C06-B792-513E65008D51}" type="datetimeFigureOut">
              <a:rPr lang="pt-BR" smtClean="0"/>
              <a:t>02/06/2025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11554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0687F9D-ACCD-4C06-B792-513E65008D51}"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369166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B0687F9D-ACCD-4C06-B792-513E65008D51}"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64E50152-832C-42DC-9D28-568C4B201123}" type="slidenum">
              <a:rPr lang="pt-BR" smtClean="0"/>
              <a:t>‹nº›</a:t>
            </a:fld>
            <a:endParaRPr lang="pt-BR"/>
          </a:p>
        </p:txBody>
      </p:sp>
    </p:spTree>
    <p:extLst>
      <p:ext uri="{BB962C8B-B14F-4D97-AF65-F5344CB8AC3E}">
        <p14:creationId xmlns:p14="http://schemas.microsoft.com/office/powerpoint/2010/main" val="259670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687F9D-ACCD-4C06-B792-513E65008D51}" type="datetimeFigureOut">
              <a:rPr lang="pt-BR" smtClean="0"/>
              <a:t>02/06/2025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E50152-832C-42DC-9D28-568C4B201123}" type="slidenum">
              <a:rPr lang="pt-BR" smtClean="0"/>
              <a:t>‹nº›</a:t>
            </a:fld>
            <a:endParaRPr lang="pt-BR"/>
          </a:p>
        </p:txBody>
      </p:sp>
    </p:spTree>
    <p:extLst>
      <p:ext uri="{BB962C8B-B14F-4D97-AF65-F5344CB8AC3E}">
        <p14:creationId xmlns:p14="http://schemas.microsoft.com/office/powerpoint/2010/main" val="2340870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1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94BFA-8D0D-4A02-8C06-CED195F6F40D}" type="datetimeFigureOut">
              <a:rPr lang="pt-BR" smtClean="0"/>
              <a:t>02/06/2025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612D-7DAC-4E6E-B84B-D1C9E7CE90E7}" type="slidenum">
              <a:rPr lang="pt-BR" smtClean="0"/>
              <a:t>‹nº›</a:t>
            </a:fld>
            <a:endParaRPr lang="pt-BR"/>
          </a:p>
        </p:txBody>
      </p:sp>
    </p:spTree>
    <p:extLst>
      <p:ext uri="{BB962C8B-B14F-4D97-AF65-F5344CB8AC3E}">
        <p14:creationId xmlns:p14="http://schemas.microsoft.com/office/powerpoint/2010/main" val="1818272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1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BE67B8D-D528-C29F-74A8-3931CE08C9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FB0F8EC-195E-E52F-EE03-25807902EA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4B664FE-FD1A-B6E5-F6F8-5034C72BC0D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EB9E56E-00C8-4D49-B619-8A5F15EB7FC0}" type="datetimeFigureOut">
              <a:rPr lang="pt-BR" smtClean="0"/>
              <a:t>02/06/2025</a:t>
            </a:fld>
            <a:endParaRPr lang="pt-BR"/>
          </a:p>
        </p:txBody>
      </p:sp>
      <p:sp>
        <p:nvSpPr>
          <p:cNvPr id="5" name="Espaço Reservado para Rodapé 4">
            <a:extLst>
              <a:ext uri="{FF2B5EF4-FFF2-40B4-BE49-F238E27FC236}">
                <a16:creationId xmlns:a16="http://schemas.microsoft.com/office/drawing/2014/main" id="{923EE62C-D42C-57A5-F7AF-7F0CF49C11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DD1201E-542B-EF2A-0167-97B7909F5D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DB8997A3-2BB4-4099-A7C0-AA31E7820AE3}" type="slidenum">
              <a:rPr lang="pt-BR" smtClean="0"/>
              <a:t>‹nº›</a:t>
            </a:fld>
            <a:endParaRPr lang="pt-BR"/>
          </a:p>
        </p:txBody>
      </p:sp>
    </p:spTree>
    <p:extLst>
      <p:ext uri="{BB962C8B-B14F-4D97-AF65-F5344CB8AC3E}">
        <p14:creationId xmlns:p14="http://schemas.microsoft.com/office/powerpoint/2010/main" val="19208233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hyperlink" Target="https://pt.wikipedia.org/wiki/Corpo_astral" TargetMode="External"/><Relationship Id="rId13" Type="http://schemas.openxmlformats.org/officeDocument/2006/relationships/hyperlink" Target="https://pt.wikipedia.org/wiki/Atman" TargetMode="External"/><Relationship Id="rId3" Type="http://schemas.openxmlformats.org/officeDocument/2006/relationships/hyperlink" Target="https://pt.wikipedia.org/w/index.php?title=Sthula_sharira&amp;action=edit&amp;redlink=1" TargetMode="External"/><Relationship Id="rId7" Type="http://schemas.openxmlformats.org/officeDocument/2006/relationships/hyperlink" Target="https://pt.wikipedia.org/wiki/Linga_sharira" TargetMode="External"/><Relationship Id="rId12" Type="http://schemas.openxmlformats.org/officeDocument/2006/relationships/hyperlink" Target="https://pt.wikipedia.org/wiki/Corpo_mental" TargetMode="External"/><Relationship Id="rId2" Type="http://schemas.openxmlformats.org/officeDocument/2006/relationships/hyperlink" Target="https://pt.wikipedia.org/wiki/Budhi" TargetMode="External"/><Relationship Id="rId1" Type="http://schemas.openxmlformats.org/officeDocument/2006/relationships/slideLayout" Target="../slideLayouts/slideLayout28.xml"/><Relationship Id="rId6" Type="http://schemas.openxmlformats.org/officeDocument/2006/relationships/hyperlink" Target="https://pt.wikipedia.org/wiki/Corpo_vital" TargetMode="External"/><Relationship Id="rId11" Type="http://schemas.openxmlformats.org/officeDocument/2006/relationships/hyperlink" Target="https://pt.wikipedia.org/wiki/Manas" TargetMode="External"/><Relationship Id="rId5" Type="http://schemas.openxmlformats.org/officeDocument/2006/relationships/hyperlink" Target="https://pt.wikipedia.org/wiki/Pr%C3%A2na" TargetMode="External"/><Relationship Id="rId10" Type="http://schemas.openxmlformats.org/officeDocument/2006/relationships/hyperlink" Target="https://pt.wikipedia.org/wiki/Corpo_de_desejos" TargetMode="External"/><Relationship Id="rId4" Type="http://schemas.openxmlformats.org/officeDocument/2006/relationships/hyperlink" Target="https://pt.wikipedia.org/w/index.php?title=Corpo_denso&amp;action=edit&amp;redlink=1" TargetMode="External"/><Relationship Id="rId9" Type="http://schemas.openxmlformats.org/officeDocument/2006/relationships/hyperlink" Target="https://pt.wikipedia.org/wiki/K%C3%A2ma_rup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0698-A7CB-1A01-CF65-18339A0A4E9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CE8E87F-A28D-2C40-B54A-662009079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Vídeo 12 Décima Segunda Dimensão">
            <a:hlinkClick r:id="" action="ppaction://media"/>
            <a:extLst>
              <a:ext uri="{FF2B5EF4-FFF2-40B4-BE49-F238E27FC236}">
                <a16:creationId xmlns:a16="http://schemas.microsoft.com/office/drawing/2014/main" id="{A2AC3F8C-E16B-7C20-F138-BBC471A86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06" y="6341953"/>
            <a:ext cx="615636" cy="615636"/>
          </a:xfrm>
          <a:prstGeom prst="rect">
            <a:avLst/>
          </a:prstGeom>
        </p:spPr>
      </p:pic>
      <p:pic>
        <p:nvPicPr>
          <p:cNvPr id="7" name="Imagem 6" descr="Texto&#10;&#10;Descrição gerada automaticamente">
            <a:extLst>
              <a:ext uri="{FF2B5EF4-FFF2-40B4-BE49-F238E27FC236}">
                <a16:creationId xmlns:a16="http://schemas.microsoft.com/office/drawing/2014/main" id="{946AFF71-4FC6-B0E2-05AC-B39801049E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61556"/>
            <a:ext cx="963487" cy="596444"/>
          </a:xfrm>
          <a:prstGeom prst="rect">
            <a:avLst/>
          </a:prstGeom>
        </p:spPr>
      </p:pic>
      <p:grpSp>
        <p:nvGrpSpPr>
          <p:cNvPr id="64" name="Agrupar 63">
            <a:extLst>
              <a:ext uri="{FF2B5EF4-FFF2-40B4-BE49-F238E27FC236}">
                <a16:creationId xmlns:a16="http://schemas.microsoft.com/office/drawing/2014/main" id="{D88F4F37-6137-D37A-E8F6-B2887413CF9F}"/>
              </a:ext>
            </a:extLst>
          </p:cNvPr>
          <p:cNvGrpSpPr/>
          <p:nvPr/>
        </p:nvGrpSpPr>
        <p:grpSpPr>
          <a:xfrm>
            <a:off x="-8288" y="-1282"/>
            <a:ext cx="9232917" cy="6859282"/>
            <a:chOff x="-8288" y="-1282"/>
            <a:chExt cx="9232917" cy="6859282"/>
          </a:xfrm>
        </p:grpSpPr>
        <p:grpSp>
          <p:nvGrpSpPr>
            <p:cNvPr id="6" name="Agrupar 5">
              <a:extLst>
                <a:ext uri="{FF2B5EF4-FFF2-40B4-BE49-F238E27FC236}">
                  <a16:creationId xmlns:a16="http://schemas.microsoft.com/office/drawing/2014/main" id="{0F25A338-7286-0AE6-F4A8-F5199610B56E}"/>
                </a:ext>
              </a:extLst>
            </p:cNvPr>
            <p:cNvGrpSpPr/>
            <p:nvPr/>
          </p:nvGrpSpPr>
          <p:grpSpPr>
            <a:xfrm>
              <a:off x="-8288" y="-1282"/>
              <a:ext cx="9232917" cy="6856718"/>
              <a:chOff x="-8288" y="-1282"/>
              <a:chExt cx="9232917" cy="6856718"/>
            </a:xfrm>
          </p:grpSpPr>
          <p:pic>
            <p:nvPicPr>
              <p:cNvPr id="15" name="Imagem 14" descr="Imagem digital fictícia de personagem de desenho animado&#10;&#10;Descrição gerada automaticamente com confiança média">
                <a:extLst>
                  <a:ext uri="{FF2B5EF4-FFF2-40B4-BE49-F238E27FC236}">
                    <a16:creationId xmlns:a16="http://schemas.microsoft.com/office/drawing/2014/main" id="{837C02E3-4D00-0960-72E0-01D6790AB81D}"/>
                  </a:ext>
                </a:extLst>
              </p:cNvPr>
              <p:cNvPicPr>
                <a:picLocks noChangeAspect="1"/>
              </p:cNvPicPr>
              <p:nvPr/>
            </p:nvPicPr>
            <p:blipFill>
              <a:blip r:embed="rId7">
                <a:extLst>
                  <a:ext uri="{28A0092B-C50C-407E-A947-70E740481C1C}">
                    <a14:useLocalDpi xmlns:a14="http://schemas.microsoft.com/office/drawing/2010/main" val="0"/>
                  </a:ext>
                </a:extLst>
              </a:blip>
              <a:srcRect t="20127" b="37694"/>
              <a:stretch/>
            </p:blipFill>
            <p:spPr>
              <a:xfrm>
                <a:off x="-8288" y="-1282"/>
                <a:ext cx="9232917" cy="6856718"/>
              </a:xfrm>
              <a:prstGeom prst="rect">
                <a:avLst/>
              </a:prstGeom>
            </p:spPr>
          </p:pic>
          <p:grpSp>
            <p:nvGrpSpPr>
              <p:cNvPr id="4" name="Agrupar 3">
                <a:extLst>
                  <a:ext uri="{FF2B5EF4-FFF2-40B4-BE49-F238E27FC236}">
                    <a16:creationId xmlns:a16="http://schemas.microsoft.com/office/drawing/2014/main" id="{0BD19D72-0EC0-73F7-79B2-58AE2F7C65BA}"/>
                  </a:ext>
                </a:extLst>
              </p:cNvPr>
              <p:cNvGrpSpPr/>
              <p:nvPr/>
            </p:nvGrpSpPr>
            <p:grpSpPr>
              <a:xfrm>
                <a:off x="4261096" y="1133994"/>
                <a:ext cx="466729" cy="466457"/>
                <a:chOff x="1050789" y="925967"/>
                <a:chExt cx="4846320" cy="5136915"/>
              </a:xfrm>
            </p:grpSpPr>
            <p:pic>
              <p:nvPicPr>
                <p:cNvPr id="5" name="Imagem 4" descr="Desenho de rosto de pessoa&#10;&#10;Descrição gerada automaticamente com confiança baixa">
                  <a:extLst>
                    <a:ext uri="{FF2B5EF4-FFF2-40B4-BE49-F238E27FC236}">
                      <a16:creationId xmlns:a16="http://schemas.microsoft.com/office/drawing/2014/main" id="{5BF2698A-2382-9D55-05AF-3F8D6A883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789" y="944999"/>
                  <a:ext cx="4846320" cy="5117883"/>
                </a:xfrm>
                <a:prstGeom prst="rect">
                  <a:avLst/>
                </a:prstGeom>
              </p:spPr>
            </p:pic>
            <p:grpSp>
              <p:nvGrpSpPr>
                <p:cNvPr id="8" name="Agrupar 7">
                  <a:extLst>
                    <a:ext uri="{FF2B5EF4-FFF2-40B4-BE49-F238E27FC236}">
                      <a16:creationId xmlns:a16="http://schemas.microsoft.com/office/drawing/2014/main" id="{F739E0FA-AC60-9EBD-CDF8-F5AB81CBD63B}"/>
                    </a:ext>
                  </a:extLst>
                </p:cNvPr>
                <p:cNvGrpSpPr/>
                <p:nvPr/>
              </p:nvGrpSpPr>
              <p:grpSpPr>
                <a:xfrm>
                  <a:off x="1118640" y="925967"/>
                  <a:ext cx="4703140" cy="4750890"/>
                  <a:chOff x="2638966" y="1666965"/>
                  <a:chExt cx="4703138" cy="4750891"/>
                </a:xfrm>
              </p:grpSpPr>
              <p:pic>
                <p:nvPicPr>
                  <p:cNvPr id="9" name="Imagem 8" descr="Desenho de rosto de pessoa&#10;&#10;Descrição gerada automaticamente com confiança baixa">
                    <a:extLst>
                      <a:ext uri="{FF2B5EF4-FFF2-40B4-BE49-F238E27FC236}">
                        <a16:creationId xmlns:a16="http://schemas.microsoft.com/office/drawing/2014/main" id="{93D27DDE-3BB5-C33D-54C5-CF4C8F04A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651" y="1720205"/>
                    <a:ext cx="416305" cy="336011"/>
                  </a:xfrm>
                  <a:prstGeom prst="rect">
                    <a:avLst/>
                  </a:prstGeom>
                </p:spPr>
              </p:pic>
              <p:pic>
                <p:nvPicPr>
                  <p:cNvPr id="10" name="Imagem 9" descr="Desenho de rosto de pessoa&#10;&#10;Descrição gerada automaticamente com confiança baixa">
                    <a:extLst>
                      <a:ext uri="{FF2B5EF4-FFF2-40B4-BE49-F238E27FC236}">
                        <a16:creationId xmlns:a16="http://schemas.microsoft.com/office/drawing/2014/main" id="{FB7B27D9-0A8E-9913-2B6B-C3E04212C1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1079" y="1666965"/>
                    <a:ext cx="416305" cy="336011"/>
                  </a:xfrm>
                  <a:prstGeom prst="rect">
                    <a:avLst/>
                  </a:prstGeom>
                </p:spPr>
              </p:pic>
              <p:pic>
                <p:nvPicPr>
                  <p:cNvPr id="11" name="Imagem 10" descr="Desenho de rosto de pessoa&#10;&#10;Descrição gerada automaticamente com confiança baixa">
                    <a:extLst>
                      <a:ext uri="{FF2B5EF4-FFF2-40B4-BE49-F238E27FC236}">
                        <a16:creationId xmlns:a16="http://schemas.microsoft.com/office/drawing/2014/main" id="{85D43678-DEB0-DBF0-2046-2C830FEFA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1225" y="1693585"/>
                    <a:ext cx="416305" cy="336011"/>
                  </a:xfrm>
                  <a:prstGeom prst="rect">
                    <a:avLst/>
                  </a:prstGeom>
                </p:spPr>
              </p:pic>
              <p:pic>
                <p:nvPicPr>
                  <p:cNvPr id="12" name="Imagem 11" descr="Desenho de rosto de pessoa&#10;&#10;Descrição gerada automaticamente com confiança baixa">
                    <a:extLst>
                      <a:ext uri="{FF2B5EF4-FFF2-40B4-BE49-F238E27FC236}">
                        <a16:creationId xmlns:a16="http://schemas.microsoft.com/office/drawing/2014/main" id="{1B2AFA83-C456-1A05-29F6-6C909B71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1104" y="1798946"/>
                    <a:ext cx="377912" cy="305023"/>
                  </a:xfrm>
                  <a:prstGeom prst="rect">
                    <a:avLst/>
                  </a:prstGeom>
                </p:spPr>
              </p:pic>
              <p:pic>
                <p:nvPicPr>
                  <p:cNvPr id="13" name="Imagem 12" descr="Desenho de rosto de pessoa&#10;&#10;Descrição gerada automaticamente com confiança baixa">
                    <a:extLst>
                      <a:ext uri="{FF2B5EF4-FFF2-40B4-BE49-F238E27FC236}">
                        <a16:creationId xmlns:a16="http://schemas.microsoft.com/office/drawing/2014/main" id="{16831E85-1E03-9F06-0DD4-BE5FA3972F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9190" y="1974924"/>
                    <a:ext cx="416305" cy="336011"/>
                  </a:xfrm>
                  <a:prstGeom prst="rect">
                    <a:avLst/>
                  </a:prstGeom>
                </p:spPr>
              </p:pic>
              <p:pic>
                <p:nvPicPr>
                  <p:cNvPr id="14" name="Imagem 13" descr="Desenho de rosto de pessoa&#10;&#10;Descrição gerada automaticamente com confiança baixa">
                    <a:extLst>
                      <a:ext uri="{FF2B5EF4-FFF2-40B4-BE49-F238E27FC236}">
                        <a16:creationId xmlns:a16="http://schemas.microsoft.com/office/drawing/2014/main" id="{EDD02572-2E21-75F6-736C-1E1606F03F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8027" y="2227943"/>
                    <a:ext cx="416305" cy="336011"/>
                  </a:xfrm>
                  <a:prstGeom prst="rect">
                    <a:avLst/>
                  </a:prstGeom>
                </p:spPr>
              </p:pic>
              <p:pic>
                <p:nvPicPr>
                  <p:cNvPr id="16" name="Imagem 15" descr="Desenho de rosto de pessoa&#10;&#10;Descrição gerada automaticamente com confiança baixa">
                    <a:extLst>
                      <a:ext uri="{FF2B5EF4-FFF2-40B4-BE49-F238E27FC236}">
                        <a16:creationId xmlns:a16="http://schemas.microsoft.com/office/drawing/2014/main" id="{A1D6B2FA-F87B-E179-38E4-20042C459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3362" y="2504543"/>
                    <a:ext cx="416305" cy="336011"/>
                  </a:xfrm>
                  <a:prstGeom prst="rect">
                    <a:avLst/>
                  </a:prstGeom>
                </p:spPr>
              </p:pic>
              <p:pic>
                <p:nvPicPr>
                  <p:cNvPr id="17" name="Imagem 16" descr="Desenho de rosto de pessoa&#10;&#10;Descrição gerada automaticamente com confiança baixa">
                    <a:extLst>
                      <a:ext uri="{FF2B5EF4-FFF2-40B4-BE49-F238E27FC236}">
                        <a16:creationId xmlns:a16="http://schemas.microsoft.com/office/drawing/2014/main" id="{6BC8915D-0B55-9D5F-89DC-439B9E3BB7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0363" y="2807763"/>
                    <a:ext cx="416305" cy="336011"/>
                  </a:xfrm>
                  <a:prstGeom prst="rect">
                    <a:avLst/>
                  </a:prstGeom>
                </p:spPr>
              </p:pic>
              <p:pic>
                <p:nvPicPr>
                  <p:cNvPr id="18" name="Imagem 17" descr="Desenho de rosto de pessoa&#10;&#10;Descrição gerada automaticamente com confiança baixa">
                    <a:extLst>
                      <a:ext uri="{FF2B5EF4-FFF2-40B4-BE49-F238E27FC236}">
                        <a16:creationId xmlns:a16="http://schemas.microsoft.com/office/drawing/2014/main" id="{70DD6B81-D029-9832-AA2D-1AB56BAA2F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0467" y="3149939"/>
                    <a:ext cx="416305" cy="336011"/>
                  </a:xfrm>
                  <a:prstGeom prst="rect">
                    <a:avLst/>
                  </a:prstGeom>
                </p:spPr>
              </p:pic>
              <p:pic>
                <p:nvPicPr>
                  <p:cNvPr id="19" name="Imagem 18" descr="Desenho de rosto de pessoa&#10;&#10;Descrição gerada automaticamente com confiança baixa">
                    <a:extLst>
                      <a:ext uri="{FF2B5EF4-FFF2-40B4-BE49-F238E27FC236}">
                        <a16:creationId xmlns:a16="http://schemas.microsoft.com/office/drawing/2014/main" id="{06DCABF1-F9EF-9257-58E4-259A53C8E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967" y="3594545"/>
                    <a:ext cx="416305" cy="336011"/>
                  </a:xfrm>
                  <a:prstGeom prst="rect">
                    <a:avLst/>
                  </a:prstGeom>
                </p:spPr>
              </p:pic>
              <p:pic>
                <p:nvPicPr>
                  <p:cNvPr id="21" name="Imagem 20" descr="Desenho de rosto de pessoa&#10;&#10;Descrição gerada automaticamente com confiança baixa">
                    <a:extLst>
                      <a:ext uri="{FF2B5EF4-FFF2-40B4-BE49-F238E27FC236}">
                        <a16:creationId xmlns:a16="http://schemas.microsoft.com/office/drawing/2014/main" id="{4DC59FE1-DF98-58BD-70F7-C3BEBEEE5A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966" y="3984667"/>
                    <a:ext cx="416305" cy="336011"/>
                  </a:xfrm>
                  <a:prstGeom prst="rect">
                    <a:avLst/>
                  </a:prstGeom>
                </p:spPr>
              </p:pic>
              <p:pic>
                <p:nvPicPr>
                  <p:cNvPr id="22" name="Imagem 21" descr="Desenho de rosto de pessoa&#10;&#10;Descrição gerada automaticamente com confiança baixa">
                    <a:extLst>
                      <a:ext uri="{FF2B5EF4-FFF2-40B4-BE49-F238E27FC236}">
                        <a16:creationId xmlns:a16="http://schemas.microsoft.com/office/drawing/2014/main" id="{774ECBA5-5C89-F122-3B3D-B705C91D6D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4356" y="4376822"/>
                    <a:ext cx="416305" cy="374288"/>
                  </a:xfrm>
                  <a:prstGeom prst="rect">
                    <a:avLst/>
                  </a:prstGeom>
                </p:spPr>
              </p:pic>
              <p:pic>
                <p:nvPicPr>
                  <p:cNvPr id="23" name="Imagem 22" descr="Desenho de rosto de pessoa&#10;&#10;Descrição gerada automaticamente com confiança baixa">
                    <a:extLst>
                      <a:ext uri="{FF2B5EF4-FFF2-40B4-BE49-F238E27FC236}">
                        <a16:creationId xmlns:a16="http://schemas.microsoft.com/office/drawing/2014/main" id="{5AD11E4D-A273-B8A8-2D27-C4A1B7B5FE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645" y="4699181"/>
                    <a:ext cx="416305" cy="374288"/>
                  </a:xfrm>
                  <a:prstGeom prst="rect">
                    <a:avLst/>
                  </a:prstGeom>
                </p:spPr>
              </p:pic>
              <p:pic>
                <p:nvPicPr>
                  <p:cNvPr id="24" name="Imagem 23" descr="Desenho de rosto de pessoa&#10;&#10;Descrição gerada automaticamente com confiança baixa">
                    <a:extLst>
                      <a:ext uri="{FF2B5EF4-FFF2-40B4-BE49-F238E27FC236}">
                        <a16:creationId xmlns:a16="http://schemas.microsoft.com/office/drawing/2014/main" id="{11F938D6-6870-6889-5324-D962D420C1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9236" y="4994920"/>
                    <a:ext cx="378791" cy="374288"/>
                  </a:xfrm>
                  <a:prstGeom prst="rect">
                    <a:avLst/>
                  </a:prstGeom>
                </p:spPr>
              </p:pic>
              <p:pic>
                <p:nvPicPr>
                  <p:cNvPr id="25" name="Imagem 24" descr="Desenho de rosto de pessoa&#10;&#10;Descrição gerada automaticamente com confiança baixa">
                    <a:extLst>
                      <a:ext uri="{FF2B5EF4-FFF2-40B4-BE49-F238E27FC236}">
                        <a16:creationId xmlns:a16="http://schemas.microsoft.com/office/drawing/2014/main" id="{F9AE1749-D5F8-9E88-20B3-C851128F7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0950" y="5309290"/>
                    <a:ext cx="416305" cy="374288"/>
                  </a:xfrm>
                  <a:prstGeom prst="rect">
                    <a:avLst/>
                  </a:prstGeom>
                </p:spPr>
              </p:pic>
              <p:pic>
                <p:nvPicPr>
                  <p:cNvPr id="26" name="Imagem 25" descr="Desenho de rosto de pessoa&#10;&#10;Descrição gerada automaticamente com confiança baixa">
                    <a:extLst>
                      <a:ext uri="{FF2B5EF4-FFF2-40B4-BE49-F238E27FC236}">
                        <a16:creationId xmlns:a16="http://schemas.microsoft.com/office/drawing/2014/main" id="{7FB1A797-5389-D88C-0272-7DCD0C2F67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2664" y="5585890"/>
                    <a:ext cx="416305" cy="374288"/>
                  </a:xfrm>
                  <a:prstGeom prst="rect">
                    <a:avLst/>
                  </a:prstGeom>
                </p:spPr>
              </p:pic>
              <p:pic>
                <p:nvPicPr>
                  <p:cNvPr id="27" name="Imagem 26" descr="Desenho de rosto de pessoa&#10;&#10;Descrição gerada automaticamente com confiança baixa">
                    <a:extLst>
                      <a:ext uri="{FF2B5EF4-FFF2-40B4-BE49-F238E27FC236}">
                        <a16:creationId xmlns:a16="http://schemas.microsoft.com/office/drawing/2014/main" id="{1FB72296-115B-1E61-92C0-546C8D02AB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6268" y="5829227"/>
                    <a:ext cx="416305" cy="374288"/>
                  </a:xfrm>
                  <a:prstGeom prst="rect">
                    <a:avLst/>
                  </a:prstGeom>
                </p:spPr>
              </p:pic>
              <p:pic>
                <p:nvPicPr>
                  <p:cNvPr id="28" name="Imagem 27" descr="Desenho de rosto de pessoa&#10;&#10;Descrição gerada automaticamente com confiança baixa">
                    <a:extLst>
                      <a:ext uri="{FF2B5EF4-FFF2-40B4-BE49-F238E27FC236}">
                        <a16:creationId xmlns:a16="http://schemas.microsoft.com/office/drawing/2014/main" id="{1E4F700A-CFA7-514E-9B5C-4EC3BC5AD3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1647" y="5967754"/>
                    <a:ext cx="416305" cy="374288"/>
                  </a:xfrm>
                  <a:prstGeom prst="rect">
                    <a:avLst/>
                  </a:prstGeom>
                </p:spPr>
              </p:pic>
              <p:pic>
                <p:nvPicPr>
                  <p:cNvPr id="29" name="Imagem 28" descr="Desenho de rosto de pessoa&#10;&#10;Descrição gerada automaticamente com confiança baixa">
                    <a:extLst>
                      <a:ext uri="{FF2B5EF4-FFF2-40B4-BE49-F238E27FC236}">
                        <a16:creationId xmlns:a16="http://schemas.microsoft.com/office/drawing/2014/main" id="{C77D8638-A07E-D132-FF3D-C80C38A46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2480" y="3437995"/>
                    <a:ext cx="416305" cy="506179"/>
                  </a:xfrm>
                  <a:prstGeom prst="rect">
                    <a:avLst/>
                  </a:prstGeom>
                </p:spPr>
              </p:pic>
              <p:pic>
                <p:nvPicPr>
                  <p:cNvPr id="30" name="Imagem 29" descr="Desenho de rosto de pessoa&#10;&#10;Descrição gerada automaticamente com confiança baixa">
                    <a:extLst>
                      <a:ext uri="{FF2B5EF4-FFF2-40B4-BE49-F238E27FC236}">
                        <a16:creationId xmlns:a16="http://schemas.microsoft.com/office/drawing/2014/main" id="{0D31E9FD-68DD-E384-F9F2-F2D734C447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8639" y="3845576"/>
                    <a:ext cx="416305" cy="506179"/>
                  </a:xfrm>
                  <a:prstGeom prst="rect">
                    <a:avLst/>
                  </a:prstGeom>
                </p:spPr>
              </p:pic>
              <p:pic>
                <p:nvPicPr>
                  <p:cNvPr id="31" name="Imagem 30" descr="Desenho de rosto de pessoa&#10;&#10;Descrição gerada automaticamente com confiança baixa">
                    <a:extLst>
                      <a:ext uri="{FF2B5EF4-FFF2-40B4-BE49-F238E27FC236}">
                        <a16:creationId xmlns:a16="http://schemas.microsoft.com/office/drawing/2014/main" id="{52B84F15-D364-2EF2-5701-94C1C65F5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5035" y="3503941"/>
                    <a:ext cx="416305" cy="506179"/>
                  </a:xfrm>
                  <a:prstGeom prst="rect">
                    <a:avLst/>
                  </a:prstGeom>
                </p:spPr>
              </p:pic>
              <p:pic>
                <p:nvPicPr>
                  <p:cNvPr id="32" name="Imagem 31" descr="Desenho de rosto de pessoa&#10;&#10;Descrição gerada automaticamente com confiança baixa">
                    <a:extLst>
                      <a:ext uri="{FF2B5EF4-FFF2-40B4-BE49-F238E27FC236}">
                        <a16:creationId xmlns:a16="http://schemas.microsoft.com/office/drawing/2014/main" id="{1E6205D2-1747-E6EA-F854-E78DF19AEB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2573" y="4010120"/>
                    <a:ext cx="416305" cy="506179"/>
                  </a:xfrm>
                  <a:prstGeom prst="rect">
                    <a:avLst/>
                  </a:prstGeom>
                </p:spPr>
              </p:pic>
              <p:pic>
                <p:nvPicPr>
                  <p:cNvPr id="33" name="Imagem 32" descr="Desenho de rosto de pessoa&#10;&#10;Descrição gerada automaticamente com confiança baixa">
                    <a:extLst>
                      <a:ext uri="{FF2B5EF4-FFF2-40B4-BE49-F238E27FC236}">
                        <a16:creationId xmlns:a16="http://schemas.microsoft.com/office/drawing/2014/main" id="{0CE09A08-A7BA-3F26-2609-0B9D7A8A08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170" y="4318621"/>
                    <a:ext cx="416305" cy="506179"/>
                  </a:xfrm>
                  <a:prstGeom prst="rect">
                    <a:avLst/>
                  </a:prstGeom>
                </p:spPr>
              </p:pic>
              <p:pic>
                <p:nvPicPr>
                  <p:cNvPr id="34" name="Imagem 33" descr="Desenho de rosto de pessoa&#10;&#10;Descrição gerada automaticamente com confiança baixa">
                    <a:extLst>
                      <a:ext uri="{FF2B5EF4-FFF2-40B4-BE49-F238E27FC236}">
                        <a16:creationId xmlns:a16="http://schemas.microsoft.com/office/drawing/2014/main" id="{6B5AA53F-9EA0-59FE-41F9-92CD836083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8982" y="4398533"/>
                    <a:ext cx="416305" cy="506179"/>
                  </a:xfrm>
                  <a:prstGeom prst="rect">
                    <a:avLst/>
                  </a:prstGeom>
                </p:spPr>
              </p:pic>
              <p:pic>
                <p:nvPicPr>
                  <p:cNvPr id="35" name="Imagem 34" descr="Desenho de rosto de pessoa&#10;&#10;Descrição gerada automaticamente com confiança baixa">
                    <a:extLst>
                      <a:ext uri="{FF2B5EF4-FFF2-40B4-BE49-F238E27FC236}">
                        <a16:creationId xmlns:a16="http://schemas.microsoft.com/office/drawing/2014/main" id="{BEE70B6F-E16B-07B2-5667-0CF10BFEAD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444" y="3903718"/>
                    <a:ext cx="416309" cy="506184"/>
                  </a:xfrm>
                  <a:prstGeom prst="rect">
                    <a:avLst/>
                  </a:prstGeom>
                </p:spPr>
              </p:pic>
              <p:pic>
                <p:nvPicPr>
                  <p:cNvPr id="36" name="Imagem 35" descr="Desenho de rosto de pessoa&#10;&#10;Descrição gerada automaticamente com confiança baixa">
                    <a:extLst>
                      <a:ext uri="{FF2B5EF4-FFF2-40B4-BE49-F238E27FC236}">
                        <a16:creationId xmlns:a16="http://schemas.microsoft.com/office/drawing/2014/main" id="{E497CB84-5913-AD7C-12FA-B8D59B83C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878" y="2579100"/>
                    <a:ext cx="416305" cy="336011"/>
                  </a:xfrm>
                  <a:prstGeom prst="rect">
                    <a:avLst/>
                  </a:prstGeom>
                </p:spPr>
              </p:pic>
              <p:pic>
                <p:nvPicPr>
                  <p:cNvPr id="37" name="Imagem 36" descr="Desenho de rosto de pessoa&#10;&#10;Descrição gerada automaticamente com confiança baixa">
                    <a:extLst>
                      <a:ext uri="{FF2B5EF4-FFF2-40B4-BE49-F238E27FC236}">
                        <a16:creationId xmlns:a16="http://schemas.microsoft.com/office/drawing/2014/main" id="{CDC1827B-080C-A1A9-54F8-6AB8DCA3A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9077" y="5340362"/>
                    <a:ext cx="416305" cy="336011"/>
                  </a:xfrm>
                  <a:prstGeom prst="rect">
                    <a:avLst/>
                  </a:prstGeom>
                </p:spPr>
              </p:pic>
              <p:pic>
                <p:nvPicPr>
                  <p:cNvPr id="38" name="Imagem 37" descr="Desenho de rosto de pessoa&#10;&#10;Descrição gerada automaticamente com confiança baixa">
                    <a:extLst>
                      <a:ext uri="{FF2B5EF4-FFF2-40B4-BE49-F238E27FC236}">
                        <a16:creationId xmlns:a16="http://schemas.microsoft.com/office/drawing/2014/main" id="{8E5C4B1D-CCB4-4BF7-BDAF-C7DAA10448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7933" y="3949251"/>
                    <a:ext cx="416305" cy="336011"/>
                  </a:xfrm>
                  <a:prstGeom prst="rect">
                    <a:avLst/>
                  </a:prstGeom>
                </p:spPr>
              </p:pic>
              <p:pic>
                <p:nvPicPr>
                  <p:cNvPr id="39" name="Imagem 38" descr="Desenho de rosto de pessoa&#10;&#10;Descrição gerada automaticamente com confiança baixa">
                    <a:extLst>
                      <a:ext uri="{FF2B5EF4-FFF2-40B4-BE49-F238E27FC236}">
                        <a16:creationId xmlns:a16="http://schemas.microsoft.com/office/drawing/2014/main" id="{D95888CC-99DB-A6B1-CA37-E5E607E127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9667" y="3977900"/>
                    <a:ext cx="416305" cy="336011"/>
                  </a:xfrm>
                  <a:prstGeom prst="rect">
                    <a:avLst/>
                  </a:prstGeom>
                </p:spPr>
              </p:pic>
              <p:pic>
                <p:nvPicPr>
                  <p:cNvPr id="40" name="Imagem 39" descr="Desenho de rosto de pessoa&#10;&#10;Descrição gerada automaticamente com confiança baixa">
                    <a:extLst>
                      <a:ext uri="{FF2B5EF4-FFF2-40B4-BE49-F238E27FC236}">
                        <a16:creationId xmlns:a16="http://schemas.microsoft.com/office/drawing/2014/main" id="{CFF0AFC0-346B-C1CC-719B-A6F8CFA2F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8583" y="1844517"/>
                    <a:ext cx="416305" cy="336011"/>
                  </a:xfrm>
                  <a:prstGeom prst="rect">
                    <a:avLst/>
                  </a:prstGeom>
                </p:spPr>
              </p:pic>
              <p:pic>
                <p:nvPicPr>
                  <p:cNvPr id="41" name="Imagem 40" descr="Desenho de rosto de pessoa&#10;&#10;Descrição gerada automaticamente com confiança baixa">
                    <a:extLst>
                      <a:ext uri="{FF2B5EF4-FFF2-40B4-BE49-F238E27FC236}">
                        <a16:creationId xmlns:a16="http://schemas.microsoft.com/office/drawing/2014/main" id="{8A9DE21E-11E2-BC16-E1BC-2CF18B8711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7601" y="2783350"/>
                    <a:ext cx="416305" cy="336011"/>
                  </a:xfrm>
                  <a:prstGeom prst="rect">
                    <a:avLst/>
                  </a:prstGeom>
                </p:spPr>
              </p:pic>
              <p:pic>
                <p:nvPicPr>
                  <p:cNvPr id="42" name="Imagem 41" descr="Desenho de rosto de pessoa&#10;&#10;Descrição gerada automaticamente com confiança baixa">
                    <a:extLst>
                      <a:ext uri="{FF2B5EF4-FFF2-40B4-BE49-F238E27FC236}">
                        <a16:creationId xmlns:a16="http://schemas.microsoft.com/office/drawing/2014/main" id="{2539973F-1C06-71D0-3E46-412528859C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9921" y="3317944"/>
                    <a:ext cx="416305" cy="336010"/>
                  </a:xfrm>
                  <a:prstGeom prst="rect">
                    <a:avLst/>
                  </a:prstGeom>
                </p:spPr>
              </p:pic>
              <p:pic>
                <p:nvPicPr>
                  <p:cNvPr id="43" name="Imagem 42" descr="Desenho de rosto de pessoa&#10;&#10;Descrição gerada automaticamente com confiança baixa">
                    <a:extLst>
                      <a:ext uri="{FF2B5EF4-FFF2-40B4-BE49-F238E27FC236}">
                        <a16:creationId xmlns:a16="http://schemas.microsoft.com/office/drawing/2014/main" id="{651C1D1B-C886-39C2-A630-F1250A47DA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8689" y="4607206"/>
                    <a:ext cx="416305" cy="336011"/>
                  </a:xfrm>
                  <a:prstGeom prst="rect">
                    <a:avLst/>
                  </a:prstGeom>
                </p:spPr>
              </p:pic>
              <p:pic>
                <p:nvPicPr>
                  <p:cNvPr id="44" name="Imagem 43" descr="Desenho de rosto de pessoa&#10;&#10;Descrição gerada automaticamente com confiança baixa">
                    <a:extLst>
                      <a:ext uri="{FF2B5EF4-FFF2-40B4-BE49-F238E27FC236}">
                        <a16:creationId xmlns:a16="http://schemas.microsoft.com/office/drawing/2014/main" id="{22E50C06-4EF9-2351-7CF0-2EFA961EE9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803" y="5139034"/>
                    <a:ext cx="416305" cy="336011"/>
                  </a:xfrm>
                  <a:prstGeom prst="rect">
                    <a:avLst/>
                  </a:prstGeom>
                </p:spPr>
              </p:pic>
              <p:pic>
                <p:nvPicPr>
                  <p:cNvPr id="45" name="Imagem 44" descr="Desenho de rosto de pessoa&#10;&#10;Descrição gerada automaticamente com confiança baixa">
                    <a:extLst>
                      <a:ext uri="{FF2B5EF4-FFF2-40B4-BE49-F238E27FC236}">
                        <a16:creationId xmlns:a16="http://schemas.microsoft.com/office/drawing/2014/main" id="{D2936E1C-69A1-342C-D95A-5409AA3729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2173" y="2799393"/>
                    <a:ext cx="416305" cy="336011"/>
                  </a:xfrm>
                  <a:prstGeom prst="rect">
                    <a:avLst/>
                  </a:prstGeom>
                </p:spPr>
              </p:pic>
              <p:pic>
                <p:nvPicPr>
                  <p:cNvPr id="46" name="Imagem 45" descr="Desenho de rosto de pessoa&#10;&#10;Descrição gerada automaticamente com confiança baixa">
                    <a:extLst>
                      <a:ext uri="{FF2B5EF4-FFF2-40B4-BE49-F238E27FC236}">
                        <a16:creationId xmlns:a16="http://schemas.microsoft.com/office/drawing/2014/main" id="{470F4298-BA52-4591-2722-88AA118CB0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3404" y="3308522"/>
                    <a:ext cx="416305" cy="336011"/>
                  </a:xfrm>
                  <a:prstGeom prst="rect">
                    <a:avLst/>
                  </a:prstGeom>
                </p:spPr>
              </p:pic>
              <p:pic>
                <p:nvPicPr>
                  <p:cNvPr id="47" name="Imagem 46" descr="Desenho de rosto de pessoa&#10;&#10;Descrição gerada automaticamente com confiança baixa">
                    <a:extLst>
                      <a:ext uri="{FF2B5EF4-FFF2-40B4-BE49-F238E27FC236}">
                        <a16:creationId xmlns:a16="http://schemas.microsoft.com/office/drawing/2014/main" id="{AB70B23B-B958-1029-0874-19ECBE861D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4478" y="4529796"/>
                    <a:ext cx="416305" cy="336011"/>
                  </a:xfrm>
                  <a:prstGeom prst="rect">
                    <a:avLst/>
                  </a:prstGeom>
                </p:spPr>
              </p:pic>
              <p:pic>
                <p:nvPicPr>
                  <p:cNvPr id="48" name="Imagem 47" descr="Desenho de rosto de pessoa&#10;&#10;Descrição gerada automaticamente com confiança baixa">
                    <a:extLst>
                      <a:ext uri="{FF2B5EF4-FFF2-40B4-BE49-F238E27FC236}">
                        <a16:creationId xmlns:a16="http://schemas.microsoft.com/office/drawing/2014/main" id="{4FA1690D-B78E-DC27-37F3-8C7E3CE85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2351" y="5139034"/>
                    <a:ext cx="416305" cy="336011"/>
                  </a:xfrm>
                  <a:prstGeom prst="rect">
                    <a:avLst/>
                  </a:prstGeom>
                </p:spPr>
              </p:pic>
              <p:pic>
                <p:nvPicPr>
                  <p:cNvPr id="49" name="Imagem 48" descr="Desenho de rosto de pessoa&#10;&#10;Descrição gerada automaticamente com confiança baixa">
                    <a:extLst>
                      <a:ext uri="{FF2B5EF4-FFF2-40B4-BE49-F238E27FC236}">
                        <a16:creationId xmlns:a16="http://schemas.microsoft.com/office/drawing/2014/main" id="{1BF15DE3-9EB3-0E29-EC14-AB60EEA326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393" y="1992123"/>
                    <a:ext cx="416305" cy="376810"/>
                  </a:xfrm>
                  <a:prstGeom prst="rect">
                    <a:avLst/>
                  </a:prstGeom>
                </p:spPr>
              </p:pic>
              <p:pic>
                <p:nvPicPr>
                  <p:cNvPr id="50" name="Imagem 49" descr="Desenho de rosto de pessoa&#10;&#10;Descrição gerada automaticamente com confiança baixa">
                    <a:extLst>
                      <a:ext uri="{FF2B5EF4-FFF2-40B4-BE49-F238E27FC236}">
                        <a16:creationId xmlns:a16="http://schemas.microsoft.com/office/drawing/2014/main" id="{2CB1AADB-B409-9B46-D062-04ABDBBAF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1027" y="2240747"/>
                    <a:ext cx="416305" cy="376810"/>
                  </a:xfrm>
                  <a:prstGeom prst="rect">
                    <a:avLst/>
                  </a:prstGeom>
                </p:spPr>
              </p:pic>
              <p:pic>
                <p:nvPicPr>
                  <p:cNvPr id="51" name="Imagem 50" descr="Desenho de rosto de pessoa&#10;&#10;Descrição gerada automaticamente com confiança baixa">
                    <a:extLst>
                      <a:ext uri="{FF2B5EF4-FFF2-40B4-BE49-F238E27FC236}">
                        <a16:creationId xmlns:a16="http://schemas.microsoft.com/office/drawing/2014/main" id="{0DB79A17-FCF9-B80A-3B80-F2DF73B67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5692" y="2604474"/>
                    <a:ext cx="416305" cy="336011"/>
                  </a:xfrm>
                  <a:prstGeom prst="rect">
                    <a:avLst/>
                  </a:prstGeom>
                </p:spPr>
              </p:pic>
              <p:pic>
                <p:nvPicPr>
                  <p:cNvPr id="52" name="Imagem 51" descr="Desenho de rosto de pessoa&#10;&#10;Descrição gerada automaticamente com confiança baixa">
                    <a:extLst>
                      <a:ext uri="{FF2B5EF4-FFF2-40B4-BE49-F238E27FC236}">
                        <a16:creationId xmlns:a16="http://schemas.microsoft.com/office/drawing/2014/main" id="{028FFF20-64F1-C6CB-4A3C-0ECF63CB4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3682" y="2990887"/>
                    <a:ext cx="416305" cy="374288"/>
                  </a:xfrm>
                  <a:prstGeom prst="rect">
                    <a:avLst/>
                  </a:prstGeom>
                </p:spPr>
              </p:pic>
              <p:pic>
                <p:nvPicPr>
                  <p:cNvPr id="53" name="Imagem 52" descr="Desenho de rosto de pessoa&#10;&#10;Descrição gerada automaticamente com confiança baixa">
                    <a:extLst>
                      <a:ext uri="{FF2B5EF4-FFF2-40B4-BE49-F238E27FC236}">
                        <a16:creationId xmlns:a16="http://schemas.microsoft.com/office/drawing/2014/main" id="{EAB419BA-A268-3592-6178-880EDA1EB8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3418" y="3507645"/>
                    <a:ext cx="416305" cy="374288"/>
                  </a:xfrm>
                  <a:prstGeom prst="rect">
                    <a:avLst/>
                  </a:prstGeom>
                </p:spPr>
              </p:pic>
              <p:pic>
                <p:nvPicPr>
                  <p:cNvPr id="54" name="Imagem 53" descr="Desenho de rosto de pessoa&#10;&#10;Descrição gerada automaticamente com confiança baixa">
                    <a:extLst>
                      <a:ext uri="{FF2B5EF4-FFF2-40B4-BE49-F238E27FC236}">
                        <a16:creationId xmlns:a16="http://schemas.microsoft.com/office/drawing/2014/main" id="{F665A9E0-70EF-2376-1C1C-8142081E5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5799" y="3969232"/>
                    <a:ext cx="416305" cy="374288"/>
                  </a:xfrm>
                  <a:prstGeom prst="rect">
                    <a:avLst/>
                  </a:prstGeom>
                </p:spPr>
              </p:pic>
              <p:pic>
                <p:nvPicPr>
                  <p:cNvPr id="55" name="Imagem 54" descr="Desenho de rosto de pessoa&#10;&#10;Descrição gerada automaticamente com confiança baixa">
                    <a:extLst>
                      <a:ext uri="{FF2B5EF4-FFF2-40B4-BE49-F238E27FC236}">
                        <a16:creationId xmlns:a16="http://schemas.microsoft.com/office/drawing/2014/main" id="{6CCA51D8-C630-7110-A14E-1F00F16E8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6265" y="4430819"/>
                    <a:ext cx="416305" cy="374288"/>
                  </a:xfrm>
                  <a:prstGeom prst="rect">
                    <a:avLst/>
                  </a:prstGeom>
                </p:spPr>
              </p:pic>
              <p:pic>
                <p:nvPicPr>
                  <p:cNvPr id="56" name="Imagem 55" descr="Desenho de rosto de pessoa&#10;&#10;Descrição gerada automaticamente com confiança baixa">
                    <a:extLst>
                      <a:ext uri="{FF2B5EF4-FFF2-40B4-BE49-F238E27FC236}">
                        <a16:creationId xmlns:a16="http://schemas.microsoft.com/office/drawing/2014/main" id="{8423A20A-10E0-5741-BE6E-440ED28691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421" y="6043568"/>
                    <a:ext cx="416305" cy="374288"/>
                  </a:xfrm>
                  <a:prstGeom prst="rect">
                    <a:avLst/>
                  </a:prstGeom>
                </p:spPr>
              </p:pic>
              <p:pic>
                <p:nvPicPr>
                  <p:cNvPr id="57" name="Imagem 56" descr="Desenho de rosto de pessoa&#10;&#10;Descrição gerada automaticamente com confiança baixa">
                    <a:extLst>
                      <a:ext uri="{FF2B5EF4-FFF2-40B4-BE49-F238E27FC236}">
                        <a16:creationId xmlns:a16="http://schemas.microsoft.com/office/drawing/2014/main" id="{574AD8EA-6444-245B-50A5-26EC967D4F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4494" y="5993166"/>
                    <a:ext cx="416305" cy="374288"/>
                  </a:xfrm>
                  <a:prstGeom prst="rect">
                    <a:avLst/>
                  </a:prstGeom>
                </p:spPr>
              </p:pic>
              <p:pic>
                <p:nvPicPr>
                  <p:cNvPr id="58" name="Imagem 57" descr="Desenho de rosto de pessoa&#10;&#10;Descrição gerada automaticamente com confiança baixa">
                    <a:extLst>
                      <a:ext uri="{FF2B5EF4-FFF2-40B4-BE49-F238E27FC236}">
                        <a16:creationId xmlns:a16="http://schemas.microsoft.com/office/drawing/2014/main" id="{A2DEE185-2D8C-753E-F2EF-965F3B07A0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7974" y="5856424"/>
                    <a:ext cx="416305" cy="374288"/>
                  </a:xfrm>
                  <a:prstGeom prst="rect">
                    <a:avLst/>
                  </a:prstGeom>
                </p:spPr>
              </p:pic>
              <p:pic>
                <p:nvPicPr>
                  <p:cNvPr id="59" name="Imagem 58" descr="Desenho de rosto de pessoa&#10;&#10;Descrição gerada automaticamente com confiança baixa">
                    <a:extLst>
                      <a:ext uri="{FF2B5EF4-FFF2-40B4-BE49-F238E27FC236}">
                        <a16:creationId xmlns:a16="http://schemas.microsoft.com/office/drawing/2014/main" id="{91893223-9A13-BFDB-FDCE-4FBB9703B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8884" y="5690265"/>
                    <a:ext cx="416305" cy="374288"/>
                  </a:xfrm>
                  <a:prstGeom prst="rect">
                    <a:avLst/>
                  </a:prstGeom>
                </p:spPr>
              </p:pic>
              <p:pic>
                <p:nvPicPr>
                  <p:cNvPr id="60" name="Imagem 59" descr="Desenho de rosto de pessoa&#10;&#10;Descrição gerada automaticamente com confiança baixa">
                    <a:extLst>
                      <a:ext uri="{FF2B5EF4-FFF2-40B4-BE49-F238E27FC236}">
                        <a16:creationId xmlns:a16="http://schemas.microsoft.com/office/drawing/2014/main" id="{17247F3B-40E4-3176-A8DD-CD5127F6E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3887" y="5458643"/>
                    <a:ext cx="416305" cy="374288"/>
                  </a:xfrm>
                  <a:prstGeom prst="rect">
                    <a:avLst/>
                  </a:prstGeom>
                </p:spPr>
              </p:pic>
              <p:pic>
                <p:nvPicPr>
                  <p:cNvPr id="61" name="Imagem 60" descr="Desenho de rosto de pessoa&#10;&#10;Descrição gerada automaticamente com confiança baixa">
                    <a:extLst>
                      <a:ext uri="{FF2B5EF4-FFF2-40B4-BE49-F238E27FC236}">
                        <a16:creationId xmlns:a16="http://schemas.microsoft.com/office/drawing/2014/main" id="{FB735E00-4A61-3EAD-8FE1-1F7EFE48DB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9494" y="5125850"/>
                    <a:ext cx="416305" cy="374288"/>
                  </a:xfrm>
                  <a:prstGeom prst="rect">
                    <a:avLst/>
                  </a:prstGeom>
                </p:spPr>
              </p:pic>
              <p:pic>
                <p:nvPicPr>
                  <p:cNvPr id="62" name="Imagem 61" descr="Desenho de rosto de pessoa&#10;&#10;Descrição gerada automaticamente com confiança baixa">
                    <a:extLst>
                      <a:ext uri="{FF2B5EF4-FFF2-40B4-BE49-F238E27FC236}">
                        <a16:creationId xmlns:a16="http://schemas.microsoft.com/office/drawing/2014/main" id="{32519C57-1A43-1D3F-3FBC-720DE91D89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5881" y="4779798"/>
                    <a:ext cx="416305" cy="374288"/>
                  </a:xfrm>
                  <a:prstGeom prst="rect">
                    <a:avLst/>
                  </a:prstGeom>
                </p:spPr>
              </p:pic>
            </p:grpSp>
          </p:grpSp>
          <p:pic>
            <p:nvPicPr>
              <p:cNvPr id="2" name="Imagem 1">
                <a:extLst>
                  <a:ext uri="{FF2B5EF4-FFF2-40B4-BE49-F238E27FC236}">
                    <a16:creationId xmlns:a16="http://schemas.microsoft.com/office/drawing/2014/main" id="{505EAC93-B36D-9B0A-3D8E-C5B26B0B7058}"/>
                  </a:ext>
                </a:extLst>
              </p:cNvPr>
              <p:cNvPicPr>
                <a:picLocks noChangeAspect="1"/>
              </p:cNvPicPr>
              <p:nvPr/>
            </p:nvPicPr>
            <p:blipFill>
              <a:blip r:embed="rId9"/>
              <a:stretch>
                <a:fillRect/>
              </a:stretch>
            </p:blipFill>
            <p:spPr>
              <a:xfrm>
                <a:off x="4435392" y="1285863"/>
                <a:ext cx="124933" cy="124933"/>
              </a:xfrm>
              <a:prstGeom prst="rect">
                <a:avLst/>
              </a:prstGeom>
            </p:spPr>
          </p:pic>
        </p:grpSp>
        <p:sp>
          <p:nvSpPr>
            <p:cNvPr id="63" name="Retângulo 62">
              <a:extLst>
                <a:ext uri="{FF2B5EF4-FFF2-40B4-BE49-F238E27FC236}">
                  <a16:creationId xmlns:a16="http://schemas.microsoft.com/office/drawing/2014/main" id="{AF58C36D-A467-C5AD-298B-112D40EC6D12}"/>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65" name="Imagem 64" descr="Texto&#10;&#10;O conteúdo gerado por IA pode estar incorreto.">
            <a:extLst>
              <a:ext uri="{FF2B5EF4-FFF2-40B4-BE49-F238E27FC236}">
                <a16:creationId xmlns:a16="http://schemas.microsoft.com/office/drawing/2014/main" id="{380BCEFF-532F-252F-0C31-FF08CC3542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89" y="6259098"/>
            <a:ext cx="919112" cy="568974"/>
          </a:xfrm>
          <a:prstGeom prst="rect">
            <a:avLst/>
          </a:prstGeom>
        </p:spPr>
      </p:pic>
    </p:spTree>
    <p:extLst>
      <p:ext uri="{BB962C8B-B14F-4D97-AF65-F5344CB8AC3E}">
        <p14:creationId xmlns:p14="http://schemas.microsoft.com/office/powerpoint/2010/main" val="121526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EC91-F8D4-DA25-B631-CF6945585B2A}"/>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6EF3F633-FB28-8C9C-7F59-5E42AC00156A}"/>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2A4640B3-8F09-5DBA-80D8-41CC2E430717}"/>
              </a:ext>
            </a:extLst>
          </p:cNvPr>
          <p:cNvSpPr txBox="1"/>
          <p:nvPr/>
        </p:nvSpPr>
        <p:spPr>
          <a:xfrm>
            <a:off x="1216152" y="1129284"/>
            <a:ext cx="6592824" cy="4599432"/>
          </a:xfrm>
          <a:prstGeom prst="rect">
            <a:avLst/>
          </a:prstGeom>
          <a:noFill/>
        </p:spPr>
        <p:txBody>
          <a:bodyPr wrap="square" rtlCol="0">
            <a:spAutoFit/>
          </a:bodyPr>
          <a:lstStyle/>
          <a:p>
            <a:pPr algn="just"/>
            <a:r>
              <a:rPr lang="pt-BR" b="0" i="0" dirty="0">
                <a:solidFill>
                  <a:srgbClr val="191919"/>
                </a:solidFill>
                <a:effectLst/>
                <a:latin typeface="Arimo"/>
              </a:rPr>
              <a:t>Naturalmente ocorre a desintegração desses morbos psíquicos(*) continuamente emanados pelas mentes doentias dos encarnados. Sendo assim, é por isso que vós tendes uma sensação de leveza após um período de refazimento junto à matas, cachoeiras, praias ou após uma caminhada num parque em dia ensolarado.</a:t>
            </a:r>
            <a:br>
              <a:rPr lang="pt-BR" dirty="0"/>
            </a:br>
            <a:r>
              <a:rPr lang="pt-BR" b="0" i="0" dirty="0">
                <a:solidFill>
                  <a:srgbClr val="191919"/>
                </a:solidFill>
                <a:effectLst/>
                <a:latin typeface="Arimo"/>
              </a:rPr>
              <a:t>Essas Formas-pensamentos foram erroneamente confundidas pelos videntes alquimistas da Idade Média com os espíritos que estagiam nos quatro sítios vibratórios da natureza terrícola, descritos na antiga Cabala hebraica (salamandras, silfos, gnomos e ondinas), interpretação equivocada que persiste até os dias de hoje.</a:t>
            </a:r>
            <a:br>
              <a:rPr lang="pt-BR" dirty="0"/>
            </a:br>
            <a:r>
              <a:rPr lang="pt-BR" b="0" i="0" dirty="0">
                <a:solidFill>
                  <a:srgbClr val="191919"/>
                </a:solidFill>
                <a:effectLst/>
                <a:latin typeface="Arimo"/>
              </a:rPr>
              <a:t>Os magos negros e feiticeiros movimentam para o mal a fim de causar doenças e desequilíbrios, por meio de rituais próprios, essas Formas-pensamentos Elementares eterizadas, que vagueiam no Plano Astral e que deveriam se desintegrar nos recantos vibracionais e energéticos da natureza _ ígneos, eólicos, telúricos e hídricos (dos elementos fogo, ar, terra e água). </a:t>
            </a:r>
            <a:endParaRPr lang="pt-BR" dirty="0"/>
          </a:p>
        </p:txBody>
      </p:sp>
      <p:grpSp>
        <p:nvGrpSpPr>
          <p:cNvPr id="4" name="Agrupar 3">
            <a:extLst>
              <a:ext uri="{FF2B5EF4-FFF2-40B4-BE49-F238E27FC236}">
                <a16:creationId xmlns:a16="http://schemas.microsoft.com/office/drawing/2014/main" id="{4D08D06F-DB65-1DD2-F866-C7B7777A545C}"/>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4213B44D-920F-D9D5-68F3-7103F30091A7}"/>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7011DAA8-EDFD-BAF4-611E-79D8839FCE2D}"/>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24677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B46D3-E603-9ABE-F038-837FFF950435}"/>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5DFD983A-D8C8-B80E-2809-5D5CA3655104}"/>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0C2C9DFA-A812-ADDD-6178-0C83833089BF}"/>
              </a:ext>
            </a:extLst>
          </p:cNvPr>
          <p:cNvSpPr txBox="1"/>
          <p:nvPr/>
        </p:nvSpPr>
        <p:spPr>
          <a:xfrm>
            <a:off x="1243584" y="1078992"/>
            <a:ext cx="6547104" cy="3693319"/>
          </a:xfrm>
          <a:prstGeom prst="rect">
            <a:avLst/>
          </a:prstGeom>
          <a:noFill/>
        </p:spPr>
        <p:txBody>
          <a:bodyPr wrap="square" rtlCol="0">
            <a:spAutoFit/>
          </a:bodyPr>
          <a:lstStyle/>
          <a:p>
            <a:pPr algn="just"/>
            <a:r>
              <a:rPr lang="pt-BR" b="0" i="0" dirty="0">
                <a:solidFill>
                  <a:srgbClr val="191919"/>
                </a:solidFill>
                <a:effectLst/>
                <a:latin typeface="Arimo"/>
              </a:rPr>
              <a:t>Agem pela manipulação mental, imantando-as na auras e centros de energias (chacras) daqueles que pretendem atingir. A invocação dessas Formas-pensamentos Elementares é perigosa no que se refere aos arcanos mágicos da natureza, podendo causar sérios danos aos incautos e maldosos de coração que assim procedem. Esses médiuns </a:t>
            </a:r>
            <a:r>
              <a:rPr lang="pt-BR" b="0" i="0" dirty="0" err="1">
                <a:solidFill>
                  <a:srgbClr val="191919"/>
                </a:solidFill>
                <a:effectLst/>
                <a:latin typeface="Arimo"/>
              </a:rPr>
              <a:t>magistas</a:t>
            </a:r>
            <a:r>
              <a:rPr lang="pt-BR" b="0" i="0" dirty="0">
                <a:solidFill>
                  <a:srgbClr val="191919"/>
                </a:solidFill>
                <a:effectLst/>
                <a:latin typeface="Arimo"/>
              </a:rPr>
              <a:t>, denominados macumbeiros e conhecidos pelos despachos que “tudo resolvem”, regiamente remunerados, vinculam-se a entidades desencarnadas de baixo escalão vibratório e moral, </a:t>
            </a:r>
            <a:r>
              <a:rPr lang="pt-BR" b="0" i="0" dirty="0" err="1">
                <a:solidFill>
                  <a:srgbClr val="191919"/>
                </a:solidFill>
                <a:effectLst/>
                <a:latin typeface="Arimo"/>
              </a:rPr>
              <a:t>vampirizadoras</a:t>
            </a:r>
            <a:r>
              <a:rPr lang="pt-BR" b="0" i="0" dirty="0">
                <a:solidFill>
                  <a:srgbClr val="191919"/>
                </a:solidFill>
                <a:effectLst/>
                <a:latin typeface="Arimo"/>
              </a:rPr>
              <a:t>, criando sérios comprometimentos cármicos de que, em muitos casos, somente muitas encarnações depois vão desvencilhar-se. Não têm absolutamente nenhuma relação com a Umbanda, muito menos com seu principio hermético e </a:t>
            </a:r>
            <a:r>
              <a:rPr lang="pt-BR" b="0" i="0" dirty="0" err="1">
                <a:solidFill>
                  <a:srgbClr val="191919"/>
                </a:solidFill>
                <a:effectLst/>
                <a:latin typeface="Arimo"/>
              </a:rPr>
              <a:t>Aumbandhã</a:t>
            </a:r>
            <a:r>
              <a:rPr lang="pt-BR" b="0" i="0" dirty="0">
                <a:solidFill>
                  <a:srgbClr val="191919"/>
                </a:solidFill>
                <a:effectLst/>
                <a:latin typeface="Arimo"/>
              </a:rPr>
              <a:t>.</a:t>
            </a:r>
            <a:endParaRPr lang="pt-BR" dirty="0"/>
          </a:p>
        </p:txBody>
      </p:sp>
      <p:grpSp>
        <p:nvGrpSpPr>
          <p:cNvPr id="4" name="Agrupar 3">
            <a:extLst>
              <a:ext uri="{FF2B5EF4-FFF2-40B4-BE49-F238E27FC236}">
                <a16:creationId xmlns:a16="http://schemas.microsoft.com/office/drawing/2014/main" id="{942C7166-47FA-53C4-C22F-A36416AE464A}"/>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E8CD643F-CB46-021F-0FB6-E873AB335DB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612B9D7F-1D1A-EE27-E56F-83FDF55948FA}"/>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4723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EEAD-535F-48AE-9724-00FEDDAEDBDE}"/>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138B71D-DC5D-0238-C23C-7BA82E68D68B}"/>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466FD34-62CF-44D3-F5E0-3403E22AB050}"/>
              </a:ext>
            </a:extLst>
          </p:cNvPr>
          <p:cNvSpPr txBox="1"/>
          <p:nvPr/>
        </p:nvSpPr>
        <p:spPr>
          <a:xfrm>
            <a:off x="1143000" y="1078992"/>
            <a:ext cx="6693408" cy="4801314"/>
          </a:xfrm>
          <a:prstGeom prst="rect">
            <a:avLst/>
          </a:prstGeom>
          <a:noFill/>
        </p:spPr>
        <p:txBody>
          <a:bodyPr wrap="square" rtlCol="0">
            <a:spAutoFit/>
          </a:bodyPr>
          <a:lstStyle/>
          <a:p>
            <a:pPr algn="just"/>
            <a:r>
              <a:rPr lang="pt-BR" b="0" i="0" dirty="0">
                <a:solidFill>
                  <a:srgbClr val="191919"/>
                </a:solidFill>
                <a:effectLst/>
                <a:latin typeface="Arimo"/>
              </a:rPr>
              <a:t>3- </a:t>
            </a:r>
            <a:r>
              <a:rPr lang="pt-BR" b="1" i="0" dirty="0">
                <a:solidFill>
                  <a:srgbClr val="191919"/>
                </a:solidFill>
                <a:effectLst/>
                <a:latin typeface="Arimo"/>
              </a:rPr>
              <a:t>A TERCEIRA REALIDADE É A DOS ESPÍRITOS DA NATUREZA</a:t>
            </a:r>
            <a:r>
              <a:rPr lang="pt-BR" b="0" i="0" dirty="0">
                <a:solidFill>
                  <a:srgbClr val="191919"/>
                </a:solidFill>
                <a:effectLst/>
                <a:latin typeface="Arimo"/>
              </a:rPr>
              <a:t>, às vezes simplesmente denominados Elementais, o que tem dado margem a equívocos. Constituem um reino de entidades ainda não-humanas. São vinculados a determinados campos magnéticos e vibratórios, semelhantes em </a:t>
            </a:r>
            <a:r>
              <a:rPr lang="pt-BR" b="0" i="0" dirty="0" err="1">
                <a:solidFill>
                  <a:srgbClr val="191919"/>
                </a:solidFill>
                <a:effectLst/>
                <a:latin typeface="Arimo"/>
              </a:rPr>
              <a:t>freqüência</a:t>
            </a:r>
            <a:r>
              <a:rPr lang="pt-BR" b="0" i="0" dirty="0">
                <a:solidFill>
                  <a:srgbClr val="191919"/>
                </a:solidFill>
                <a:effectLst/>
                <a:latin typeface="Arimo"/>
              </a:rPr>
              <a:t> aos Elementais do fogo, do ar, da terra e da água. </a:t>
            </a:r>
            <a:r>
              <a:rPr lang="pt-BR" b="1" i="0" dirty="0">
                <a:effectLst/>
                <a:latin typeface="Arimo"/>
              </a:rPr>
              <a:t>São as salamandras, silfos, gnomos ou duendes e ondinas. </a:t>
            </a:r>
            <a:r>
              <a:rPr lang="pt-BR" b="0" i="0" dirty="0">
                <a:solidFill>
                  <a:srgbClr val="191919"/>
                </a:solidFill>
                <a:effectLst/>
                <a:latin typeface="Arimo"/>
              </a:rPr>
              <a:t>Esses Espíritos da Natureza estagiam nesses sítios vibracionais do Astral à “espera” de um corpo hominal. São servidores dos reinos da natureza. Encarnarão inicialmente em planetas mais atrasados, algo inóspitos, mas semelhantes às vibrações desses “Elementais”. Esses irmãos não possuem a natureza setenária(*) dos homens, não tendo ainda os corpos mental inferior e superior despertos, não possuindo, por isso, livre-arbítrio, discernimento e consciência moral. São capazes de sensação e visão. Potencializam as formas de pensamento, emoções e sentimentos dos seres humanos, ampliando-os. Se as emissões de pensamentos do médium magista que os invoca forem de ódio, desastre e destruição, direcionando-os</a:t>
            </a:r>
            <a:endParaRPr lang="pt-BR" dirty="0"/>
          </a:p>
        </p:txBody>
      </p:sp>
      <p:grpSp>
        <p:nvGrpSpPr>
          <p:cNvPr id="4" name="Agrupar 3">
            <a:extLst>
              <a:ext uri="{FF2B5EF4-FFF2-40B4-BE49-F238E27FC236}">
                <a16:creationId xmlns:a16="http://schemas.microsoft.com/office/drawing/2014/main" id="{08EA02F4-CBE1-C1AB-3F43-76121BC74D54}"/>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781AD4D8-80E4-352A-22E0-802070651ED3}"/>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B09C4E04-1BA1-2704-81EA-D722F9E0341F}"/>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0575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2152C-5135-9384-CE6D-B5153665887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8820E470-2693-3D8F-1D53-1AF94127FD7A}"/>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B4570BDB-6703-B11A-88B2-159B2749D6C5}"/>
              </a:ext>
            </a:extLst>
          </p:cNvPr>
          <p:cNvSpPr txBox="1"/>
          <p:nvPr/>
        </p:nvSpPr>
        <p:spPr>
          <a:xfrm>
            <a:off x="1143000" y="996696"/>
            <a:ext cx="6693408" cy="4801314"/>
          </a:xfrm>
          <a:prstGeom prst="rect">
            <a:avLst/>
          </a:prstGeom>
          <a:noFill/>
        </p:spPr>
        <p:txBody>
          <a:bodyPr wrap="square" rtlCol="0">
            <a:spAutoFit/>
          </a:bodyPr>
          <a:lstStyle/>
          <a:p>
            <a:pPr algn="just"/>
            <a:r>
              <a:rPr lang="pt-BR" b="0" i="0" dirty="0">
                <a:solidFill>
                  <a:srgbClr val="191919"/>
                </a:solidFill>
                <a:effectLst/>
                <a:latin typeface="Arimo"/>
              </a:rPr>
              <a:t>contra outro ser humano, multiplicar-se-ão sobremaneira as forças movimentadas para o mal, pois eles são eficientes manipuladores das energias da natureza. Refletem as ações dos homens a que se vinculam, pois, sendo amorais, são indefiníveis do ponto de vista do bem ou do mal, tendo uma conduta semelhante a um animal doméstico; um cão pode ser dócil ou feroz, condição que reflete, na maioria das vezes, o estado psicológico do homem que o criou.</a:t>
            </a:r>
            <a:br>
              <a:rPr lang="pt-BR" dirty="0"/>
            </a:br>
            <a:r>
              <a:rPr lang="pt-BR" b="0" i="0" dirty="0">
                <a:solidFill>
                  <a:srgbClr val="191919"/>
                </a:solidFill>
                <a:effectLst/>
                <a:latin typeface="Arimo"/>
              </a:rPr>
              <a:t>Determinados sons, cores e invocações, aliados à força mental do pensamento do médium magista ou mago que tem a assistência dos bons espíritos, despertam a sensibilidade desses Espíritos da Natureza para o bem e para a cura, associados aos fluidos </a:t>
            </a:r>
            <a:r>
              <a:rPr lang="pt-BR" b="0" i="0" dirty="0" err="1">
                <a:solidFill>
                  <a:srgbClr val="191919"/>
                </a:solidFill>
                <a:effectLst/>
                <a:latin typeface="Arimo"/>
              </a:rPr>
              <a:t>ectoplásmicos</a:t>
            </a:r>
            <a:r>
              <a:rPr lang="pt-BR" b="0" i="0" dirty="0">
                <a:solidFill>
                  <a:srgbClr val="191919"/>
                </a:solidFill>
                <a:effectLst/>
                <a:latin typeface="Arimo"/>
              </a:rPr>
              <a:t> exsudados, repercutem no Plano Astral, que é de grande plasticidade em relação ao impulso mental, levando a uma materialização fluídica invisível a vós. Essas exteriorizações ritualísticas se fazem necessárias como ferramentas de apoio para a formação da egrégora requerida a essas manipulações. A música eleva ou diminui a </a:t>
            </a:r>
            <a:r>
              <a:rPr lang="pt-BR" b="0" i="0" dirty="0" err="1">
                <a:solidFill>
                  <a:srgbClr val="191919"/>
                </a:solidFill>
                <a:effectLst/>
                <a:latin typeface="Arimo"/>
              </a:rPr>
              <a:t>freqüência</a:t>
            </a:r>
            <a:r>
              <a:rPr lang="pt-BR" b="0" i="0" dirty="0">
                <a:solidFill>
                  <a:srgbClr val="191919"/>
                </a:solidFill>
                <a:effectLst/>
                <a:latin typeface="Arimo"/>
              </a:rPr>
              <a:t> cerebral e as descargas</a:t>
            </a:r>
            <a:endParaRPr lang="pt-BR" dirty="0"/>
          </a:p>
        </p:txBody>
      </p:sp>
      <p:grpSp>
        <p:nvGrpSpPr>
          <p:cNvPr id="4" name="Agrupar 3">
            <a:extLst>
              <a:ext uri="{FF2B5EF4-FFF2-40B4-BE49-F238E27FC236}">
                <a16:creationId xmlns:a16="http://schemas.microsoft.com/office/drawing/2014/main" id="{EAE01F4B-CA7B-3963-825E-BEC0F92A5F53}"/>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7FD5C5DF-0839-CA0B-4966-C2DC9C562211}"/>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6AC1211B-3FA1-A1CB-BFCC-B0A30848217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98045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7B75-3224-F9C1-3B54-938ECF2E2BE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CDA44AA-1E0C-704F-72D3-39D208B52033}"/>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3791A045-14FD-9DE9-E7D3-80E244BCDC8E}"/>
              </a:ext>
            </a:extLst>
          </p:cNvPr>
          <p:cNvSpPr txBox="1"/>
          <p:nvPr/>
        </p:nvSpPr>
        <p:spPr>
          <a:xfrm>
            <a:off x="1143000" y="996696"/>
            <a:ext cx="6693408" cy="4801314"/>
          </a:xfrm>
          <a:prstGeom prst="rect">
            <a:avLst/>
          </a:prstGeom>
          <a:noFill/>
        </p:spPr>
        <p:txBody>
          <a:bodyPr wrap="square" rtlCol="0">
            <a:spAutoFit/>
          </a:bodyPr>
          <a:lstStyle/>
          <a:p>
            <a:pPr algn="just"/>
            <a:r>
              <a:rPr lang="pt-BR" b="0" i="0" dirty="0">
                <a:solidFill>
                  <a:srgbClr val="191919"/>
                </a:solidFill>
                <a:effectLst/>
                <a:latin typeface="Arimo"/>
              </a:rPr>
              <a:t>eletromagnéticas, aumentando ou diminuindo o número de sinapses nervosas.(...) Não é pelo fato de o orbe terrícola estar mudando de pré-escola para o ensino primário que deveis ridicularizar o que não compreendeis em sua plenitude. Malgrado as opiniões contrárias, a magia sempre existiu e continuará existindo no Cosmo. Uma mera oração sonorizada caracteriza um instrumento ritualístico que vos leva a uma manipulação energética, qual médium magista junto aos recantos da natureza. Não esqueçais que as energias ígneas, eólicas, telúricas e hídricas estão em vós, e não desprezeis as práticas ligadas à natureza, de que sois muito necessitados para o perfeito fluxo energético entre todos os corpos mediadores do espírito, em especial o complexo físico, etérico e astral. Rogamos ao Pai que estejais todos vós imbuídos de um único ideal, crístico, e que o conhecimento seja a mola propulsora do discernimento dos homens, fazendo com que cada individualidade em evolução encontre seu caminho, mas que tenhais interiorizado que no Cosmo infinito muitos são os trajetos que levam a um mesmo destino. </a:t>
            </a:r>
            <a:endParaRPr lang="pt-BR" dirty="0"/>
          </a:p>
        </p:txBody>
      </p:sp>
      <p:grpSp>
        <p:nvGrpSpPr>
          <p:cNvPr id="4" name="Agrupar 3">
            <a:extLst>
              <a:ext uri="{FF2B5EF4-FFF2-40B4-BE49-F238E27FC236}">
                <a16:creationId xmlns:a16="http://schemas.microsoft.com/office/drawing/2014/main" id="{E8CF8803-F896-1776-1AE3-057CB054B9FF}"/>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EEA3E659-CF46-41A7-2678-04F5F89C5BF0}"/>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1A052F78-67C5-3947-B91F-10B48D9E9351}"/>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163849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33A0-C8A8-C2C4-841C-892AE131A195}"/>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319DFBC-22F3-6DA0-5B08-460CF16D7E36}"/>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AB4A80FF-8698-5980-655B-7C422ECAEB5E}"/>
              </a:ext>
            </a:extLst>
          </p:cNvPr>
          <p:cNvSpPr txBox="1"/>
          <p:nvPr/>
        </p:nvSpPr>
        <p:spPr>
          <a:xfrm>
            <a:off x="1143000" y="996696"/>
            <a:ext cx="6693408" cy="4801314"/>
          </a:xfrm>
          <a:prstGeom prst="rect">
            <a:avLst/>
          </a:prstGeom>
          <a:noFill/>
        </p:spPr>
        <p:txBody>
          <a:bodyPr wrap="square" rtlCol="0">
            <a:spAutoFit/>
          </a:bodyPr>
          <a:lstStyle/>
          <a:p>
            <a:pPr algn="just"/>
            <a:r>
              <a:rPr lang="pt-BR" dirty="0"/>
              <a:t>Incompreensões, quando existem entre vós, não refletem o que verdadeiramente ocorre na Espiritualidade, e sim a vossa estreita percepção das realidades vibratórias que vos cercam, decorrência da limitação consciencial que o corpo físico impõe ao espírito em eterno aprendizado e aperfeiçoamento. No mais das vezes, obnubilam (nublam) a sensatez sobre o que seja a pura caridade cristã, chegando vós ao ponto de distinguir um espírito do outro, baseando-se em valores terrenos excludentes, deterministas, preconceituosos e transitórios.</a:t>
            </a:r>
          </a:p>
          <a:p>
            <a:pPr algn="just"/>
            <a:r>
              <a:rPr lang="pt-BR" dirty="0"/>
              <a:t>Da maneira que julgardes sereis julgados, é da Lei que rege os movimentos ascensionais do espírito eterno, e conforme medirdes igualmente vos medirão. A consciência da Nova Era impõe a convivência harmoniosa entre todos, o que inevitavelmente acontecerá neste milênio que está no seu início, e podereis constatar no futuro próximo, pois sois imortal assim como o Pai. (</a:t>
            </a:r>
            <a:r>
              <a:rPr lang="pt-BR" b="0" i="0" dirty="0">
                <a:solidFill>
                  <a:srgbClr val="191919"/>
                </a:solidFill>
                <a:effectLst/>
                <a:latin typeface="Arimo"/>
              </a:rPr>
              <a:t>Livro: SAMADHI, Norberto Peixoto, </a:t>
            </a:r>
            <a:r>
              <a:rPr lang="pt-BR" b="0" i="0" dirty="0" err="1">
                <a:solidFill>
                  <a:srgbClr val="191919"/>
                </a:solidFill>
                <a:effectLst/>
                <a:latin typeface="Arimo"/>
              </a:rPr>
              <a:t>Ramatis</a:t>
            </a:r>
            <a:r>
              <a:rPr lang="pt-BR" b="0" i="0" dirty="0">
                <a:solidFill>
                  <a:srgbClr val="191919"/>
                </a:solidFill>
                <a:effectLst/>
                <a:latin typeface="Arimo"/>
              </a:rPr>
              <a:t>, “Chama </a:t>
            </a:r>
            <a:r>
              <a:rPr lang="pt-BR" b="0" i="0" dirty="0" err="1">
                <a:solidFill>
                  <a:srgbClr val="191919"/>
                </a:solidFill>
                <a:effectLst/>
                <a:latin typeface="Arimo"/>
              </a:rPr>
              <a:t>Crística</a:t>
            </a:r>
            <a:r>
              <a:rPr lang="pt-BR" b="0" i="0">
                <a:solidFill>
                  <a:srgbClr val="191919"/>
                </a:solidFill>
                <a:effectLst/>
                <a:latin typeface="Arimo"/>
              </a:rPr>
              <a:t>” – Editora do Conhecimento, 1ª edição)</a:t>
            </a:r>
            <a:endParaRPr lang="pt-BR" dirty="0"/>
          </a:p>
        </p:txBody>
      </p:sp>
      <p:grpSp>
        <p:nvGrpSpPr>
          <p:cNvPr id="4" name="Agrupar 3">
            <a:extLst>
              <a:ext uri="{FF2B5EF4-FFF2-40B4-BE49-F238E27FC236}">
                <a16:creationId xmlns:a16="http://schemas.microsoft.com/office/drawing/2014/main" id="{E5B26CCA-AF16-489E-C3CB-ACB5FD754FFE}"/>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552833D4-59BB-E63F-2ADE-E85BBE51858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1AB13D0C-7B76-F244-B58F-1FF63D40D44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45136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AA21B-CF9D-859B-9656-4FBE819200B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49A15DD0-D264-55A3-0EB5-69088886C671}"/>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101AA19B-1EA7-2EE7-5608-1A08E2F93A3D}"/>
              </a:ext>
            </a:extLst>
          </p:cNvPr>
          <p:cNvSpPr txBox="1"/>
          <p:nvPr/>
        </p:nvSpPr>
        <p:spPr>
          <a:xfrm>
            <a:off x="800100" y="751344"/>
            <a:ext cx="7424928" cy="5355312"/>
          </a:xfrm>
          <a:prstGeom prst="rect">
            <a:avLst/>
          </a:prstGeom>
          <a:noFill/>
        </p:spPr>
        <p:txBody>
          <a:bodyPr wrap="square" rtlCol="0">
            <a:spAutoFit/>
          </a:bodyPr>
          <a:lstStyle/>
          <a:p>
            <a:pPr algn="just"/>
            <a:r>
              <a:rPr lang="pt-BR" b="1" dirty="0">
                <a:latin typeface="-apple-system"/>
              </a:rPr>
              <a:t>*Morbos psíquicos: </a:t>
            </a:r>
            <a:r>
              <a:rPr lang="pt-BR" b="1" dirty="0">
                <a:solidFill>
                  <a:srgbClr val="8E24AA"/>
                </a:solidFill>
                <a:latin typeface="-apple-system"/>
              </a:rPr>
              <a:t>Doenças psíquicas</a:t>
            </a:r>
            <a:r>
              <a:rPr lang="pt-BR" dirty="0">
                <a:solidFill>
                  <a:srgbClr val="8E24AA"/>
                </a:solidFill>
                <a:latin typeface="-apple-system"/>
              </a:rPr>
              <a:t> são problemas e fenômenos que afetam a mente e/ou o funcionamento psicológico</a:t>
            </a:r>
            <a:r>
              <a:rPr lang="pt-BR" b="0" i="0" dirty="0">
                <a:solidFill>
                  <a:srgbClr val="111111"/>
                </a:solidFill>
                <a:effectLst/>
                <a:latin typeface="-apple-system"/>
              </a:rPr>
              <a:t>. </a:t>
            </a:r>
            <a:r>
              <a:rPr lang="pt-BR" dirty="0">
                <a:solidFill>
                  <a:srgbClr val="4007A2"/>
                </a:solidFill>
                <a:latin typeface="-apple-system"/>
              </a:rPr>
              <a:t>Elas incluem transtornos mentais como esquizofrenia, transtorno bipolar e depressão maior</a:t>
            </a:r>
            <a:r>
              <a:rPr lang="pt-BR" b="0" i="0" dirty="0">
                <a:solidFill>
                  <a:srgbClr val="111111"/>
                </a:solidFill>
                <a:effectLst/>
                <a:latin typeface="-apple-system"/>
              </a:rPr>
              <a:t>. </a:t>
            </a:r>
            <a:endParaRPr lang="pt-BR" dirty="0">
              <a:solidFill>
                <a:srgbClr val="111111"/>
              </a:solidFill>
              <a:latin typeface="-apple-system"/>
            </a:endParaRPr>
          </a:p>
          <a:p>
            <a:pPr algn="just"/>
            <a:r>
              <a:rPr lang="pt-BR" b="0" i="0" dirty="0">
                <a:solidFill>
                  <a:srgbClr val="202122"/>
                </a:solidFill>
                <a:effectLst/>
                <a:latin typeface="Arial" panose="020B0604020202020204" pitchFamily="34" charset="0"/>
              </a:rPr>
              <a:t>*</a:t>
            </a:r>
            <a:r>
              <a:rPr lang="pt-BR" b="1" i="0" dirty="0">
                <a:solidFill>
                  <a:srgbClr val="202122"/>
                </a:solidFill>
                <a:effectLst/>
                <a:latin typeface="Arial" panose="020B0604020202020204" pitchFamily="34" charset="0"/>
              </a:rPr>
              <a:t>Natureza setenária: </a:t>
            </a:r>
            <a:r>
              <a:rPr lang="pt-BR" b="0" i="0" dirty="0">
                <a:solidFill>
                  <a:srgbClr val="202122"/>
                </a:solidFill>
                <a:effectLst/>
                <a:latin typeface="Arial" panose="020B0604020202020204" pitchFamily="34" charset="0"/>
              </a:rPr>
              <a:t>Os </a:t>
            </a:r>
            <a:r>
              <a:rPr lang="pt-BR" b="1" i="0" dirty="0">
                <a:solidFill>
                  <a:srgbClr val="202122"/>
                </a:solidFill>
                <a:effectLst/>
                <a:latin typeface="Arial" panose="020B0604020202020204" pitchFamily="34" charset="0"/>
              </a:rPr>
              <a:t>sete princípios do homem</a:t>
            </a:r>
            <a:r>
              <a:rPr lang="pt-BR" b="0" i="0" dirty="0">
                <a:solidFill>
                  <a:srgbClr val="202122"/>
                </a:solidFill>
                <a:effectLst/>
                <a:latin typeface="Arial" panose="020B0604020202020204" pitchFamily="34" charset="0"/>
              </a:rPr>
              <a:t>, O </a:t>
            </a:r>
            <a:r>
              <a:rPr lang="pt-BR" b="0" i="0" dirty="0" err="1">
                <a:solidFill>
                  <a:srgbClr val="202122"/>
                </a:solidFill>
                <a:effectLst/>
                <a:latin typeface="Arial" panose="020B0604020202020204" pitchFamily="34" charset="0"/>
              </a:rPr>
              <a:t>Atman</a:t>
            </a:r>
            <a:r>
              <a:rPr lang="pt-BR" b="0" i="0" dirty="0">
                <a:solidFill>
                  <a:srgbClr val="202122"/>
                </a:solidFill>
                <a:effectLst/>
                <a:latin typeface="Arial" panose="020B0604020202020204" pitchFamily="34" charset="0"/>
              </a:rPr>
              <a:t>, com o objetivo de individualizar-se, emana de si um princípio mais denso chamado </a:t>
            </a:r>
            <a:r>
              <a:rPr lang="pt-BR" b="0" i="0" u="none" strike="noStrike" dirty="0" err="1">
                <a:solidFill>
                  <a:srgbClr val="202122"/>
                </a:solidFill>
                <a:effectLst/>
                <a:latin typeface="Arial" panose="020B0604020202020204" pitchFamily="34" charset="0"/>
                <a:hlinkClick r:id="rId2" tooltip="Budhi"/>
              </a:rPr>
              <a:t>Budhi</a:t>
            </a:r>
            <a:r>
              <a:rPr lang="pt-BR" b="0" i="0" dirty="0">
                <a:solidFill>
                  <a:srgbClr val="202122"/>
                </a:solidFill>
                <a:effectLst/>
                <a:latin typeface="Arial" panose="020B0604020202020204" pitchFamily="34" charset="0"/>
              </a:rPr>
              <a:t>. Esta díade </a:t>
            </a:r>
            <a:r>
              <a:rPr lang="pt-BR" b="0" i="0" dirty="0" err="1">
                <a:solidFill>
                  <a:srgbClr val="202122"/>
                </a:solidFill>
                <a:effectLst/>
                <a:latin typeface="Arial" panose="020B0604020202020204" pitchFamily="34" charset="0"/>
              </a:rPr>
              <a:t>Atman-Budhi</a:t>
            </a:r>
            <a:r>
              <a:rPr lang="pt-BR" b="0" i="0" dirty="0">
                <a:solidFill>
                  <a:srgbClr val="202122"/>
                </a:solidFill>
                <a:effectLst/>
                <a:latin typeface="Arial" panose="020B0604020202020204" pitchFamily="34" charset="0"/>
              </a:rPr>
              <a:t> reveste-se de princípios cada vez mais densos, e em número de sete. Iniciando do mais denso para o mais sutil:</a:t>
            </a:r>
          </a:p>
          <a:p>
            <a:pPr algn="just">
              <a:buFont typeface="+mj-lt"/>
              <a:buAutoNum type="arabicPeriod"/>
            </a:pPr>
            <a:r>
              <a:rPr lang="pt-BR" b="0" i="0" u="none" strike="noStrike" dirty="0" err="1">
                <a:solidFill>
                  <a:srgbClr val="202122"/>
                </a:solidFill>
                <a:effectLst/>
                <a:latin typeface="Arial" panose="020B0604020202020204" pitchFamily="34" charset="0"/>
                <a:hlinkClick r:id="rId3" tooltip="Sthula sharira (página não existe)"/>
              </a:rPr>
              <a:t>Sthula</a:t>
            </a:r>
            <a:r>
              <a:rPr lang="pt-BR" b="0" i="0" u="none" strike="noStrike" dirty="0">
                <a:solidFill>
                  <a:srgbClr val="202122"/>
                </a:solidFill>
                <a:effectLst/>
                <a:latin typeface="Arial" panose="020B0604020202020204" pitchFamily="34" charset="0"/>
                <a:hlinkClick r:id="rId3" tooltip="Sthula sharira (página não existe)"/>
              </a:rPr>
              <a:t> </a:t>
            </a:r>
            <a:r>
              <a:rPr lang="pt-BR" b="0" i="0" u="none" strike="noStrike" dirty="0" err="1">
                <a:solidFill>
                  <a:srgbClr val="202122"/>
                </a:solidFill>
                <a:effectLst/>
                <a:latin typeface="Arial" panose="020B0604020202020204" pitchFamily="34" charset="0"/>
                <a:hlinkClick r:id="rId3" tooltip="Sthula sharira (página não existe)"/>
              </a:rPr>
              <a:t>sharira</a:t>
            </a:r>
            <a:r>
              <a:rPr lang="pt-BR" b="0" i="0" dirty="0">
                <a:solidFill>
                  <a:srgbClr val="202122"/>
                </a:solidFill>
                <a:effectLst/>
                <a:latin typeface="Arial" panose="020B0604020202020204" pitchFamily="34" charset="0"/>
              </a:rPr>
              <a:t> - O corpo físico, </a:t>
            </a:r>
            <a:r>
              <a:rPr lang="pt-BR" b="0" i="0" u="none" strike="noStrike" dirty="0">
                <a:solidFill>
                  <a:srgbClr val="202122"/>
                </a:solidFill>
                <a:effectLst/>
                <a:latin typeface="Arial" panose="020B0604020202020204" pitchFamily="34" charset="0"/>
                <a:hlinkClick r:id="rId4" tooltip="Corpo denso (página não existe)"/>
              </a:rPr>
              <a:t>corpo denso</a:t>
            </a:r>
            <a:r>
              <a:rPr lang="pt-BR" b="0" i="0" dirty="0">
                <a:solidFill>
                  <a:srgbClr val="202122"/>
                </a:solidFill>
                <a:effectLst/>
                <a:latin typeface="Arial" panose="020B0604020202020204" pitchFamily="34" charset="0"/>
              </a:rPr>
              <a:t>.</a:t>
            </a:r>
          </a:p>
          <a:p>
            <a:pPr algn="just">
              <a:buFont typeface="+mj-lt"/>
              <a:buAutoNum type="arabicPeriod"/>
            </a:pPr>
            <a:r>
              <a:rPr lang="pt-BR" b="0" i="0" u="none" strike="noStrike" dirty="0" err="1">
                <a:solidFill>
                  <a:srgbClr val="202122"/>
                </a:solidFill>
                <a:effectLst/>
                <a:latin typeface="Arial" panose="020B0604020202020204" pitchFamily="34" charset="0"/>
                <a:hlinkClick r:id="rId5" tooltip="Prâna"/>
              </a:rPr>
              <a:t>Prâna</a:t>
            </a:r>
            <a:r>
              <a:rPr lang="pt-BR" b="0" i="0" dirty="0">
                <a:solidFill>
                  <a:srgbClr val="202122"/>
                </a:solidFill>
                <a:effectLst/>
                <a:latin typeface="Arial" panose="020B0604020202020204" pitchFamily="34" charset="0"/>
              </a:rPr>
              <a:t> - O </a:t>
            </a:r>
            <a:r>
              <a:rPr lang="pt-BR" b="0" i="0" u="none" strike="noStrike" dirty="0">
                <a:solidFill>
                  <a:srgbClr val="202122"/>
                </a:solidFill>
                <a:effectLst/>
                <a:latin typeface="Arial" panose="020B0604020202020204" pitchFamily="34" charset="0"/>
                <a:hlinkClick r:id="rId6" tooltip="Corpo vital"/>
              </a:rPr>
              <a:t>corpo vital</a:t>
            </a:r>
            <a:r>
              <a:rPr lang="pt-BR" b="0" i="0" dirty="0">
                <a:solidFill>
                  <a:srgbClr val="202122"/>
                </a:solidFill>
                <a:effectLst/>
                <a:latin typeface="Arial" panose="020B0604020202020204" pitchFamily="34" charset="0"/>
              </a:rPr>
              <a:t>;</a:t>
            </a:r>
          </a:p>
          <a:p>
            <a:pPr algn="just">
              <a:buFont typeface="+mj-lt"/>
              <a:buAutoNum type="arabicPeriod"/>
            </a:pPr>
            <a:r>
              <a:rPr lang="pt-BR" b="0" i="0" u="none" strike="noStrike" dirty="0">
                <a:solidFill>
                  <a:srgbClr val="202122"/>
                </a:solidFill>
                <a:effectLst/>
                <a:latin typeface="Arial" panose="020B0604020202020204" pitchFamily="34" charset="0"/>
                <a:hlinkClick r:id="rId7" tooltip="Linga sharira"/>
              </a:rPr>
              <a:t>Linga </a:t>
            </a:r>
            <a:r>
              <a:rPr lang="pt-BR" b="0" i="0" u="none" strike="noStrike" dirty="0" err="1">
                <a:solidFill>
                  <a:srgbClr val="202122"/>
                </a:solidFill>
                <a:effectLst/>
                <a:latin typeface="Arial" panose="020B0604020202020204" pitchFamily="34" charset="0"/>
                <a:hlinkClick r:id="rId7" tooltip="Linga sharira"/>
              </a:rPr>
              <a:t>sharira</a:t>
            </a:r>
            <a:r>
              <a:rPr lang="pt-BR" b="0" i="0" dirty="0">
                <a:solidFill>
                  <a:srgbClr val="202122"/>
                </a:solidFill>
                <a:effectLst/>
                <a:latin typeface="Arial" panose="020B0604020202020204" pitchFamily="34" charset="0"/>
              </a:rPr>
              <a:t> - O duplo etérico, o </a:t>
            </a:r>
            <a:r>
              <a:rPr lang="pt-BR" b="0" i="0" u="none" strike="noStrike" dirty="0">
                <a:solidFill>
                  <a:srgbClr val="202122"/>
                </a:solidFill>
                <a:effectLst/>
                <a:latin typeface="Arial" panose="020B0604020202020204" pitchFamily="34" charset="0"/>
                <a:hlinkClick r:id="rId8" tooltip="Corpo astral"/>
              </a:rPr>
              <a:t>corpo astral</a:t>
            </a:r>
            <a:r>
              <a:rPr lang="pt-BR" b="0" i="0" dirty="0">
                <a:solidFill>
                  <a:srgbClr val="202122"/>
                </a:solidFill>
                <a:effectLst/>
                <a:latin typeface="Arial" panose="020B0604020202020204" pitchFamily="34" charset="0"/>
              </a:rPr>
              <a:t> na teosofia original, de </a:t>
            </a:r>
            <a:r>
              <a:rPr lang="pt-BR" b="0" i="0" dirty="0" err="1">
                <a:solidFill>
                  <a:srgbClr val="202122"/>
                </a:solidFill>
                <a:effectLst/>
                <a:latin typeface="Arial" panose="020B0604020202020204" pitchFamily="34" charset="0"/>
              </a:rPr>
              <a:t>Blavatsky</a:t>
            </a:r>
            <a:r>
              <a:rPr lang="pt-BR" b="0" i="0" dirty="0">
                <a:solidFill>
                  <a:srgbClr val="202122"/>
                </a:solidFill>
                <a:effectLst/>
                <a:latin typeface="Arial" panose="020B0604020202020204" pitchFamily="34" charset="0"/>
              </a:rPr>
              <a:t>;</a:t>
            </a:r>
          </a:p>
          <a:p>
            <a:pPr algn="just">
              <a:buFont typeface="+mj-lt"/>
              <a:buAutoNum type="arabicPeriod"/>
            </a:pPr>
            <a:r>
              <a:rPr lang="pt-BR" b="0" i="0" u="none" strike="noStrike" dirty="0" err="1">
                <a:solidFill>
                  <a:srgbClr val="202122"/>
                </a:solidFill>
                <a:effectLst/>
                <a:latin typeface="Arial" panose="020B0604020202020204" pitchFamily="34" charset="0"/>
                <a:hlinkClick r:id="rId9" tooltip="Kâma rupa"/>
              </a:rPr>
              <a:t>Kâma</a:t>
            </a:r>
            <a:r>
              <a:rPr lang="pt-BR" b="0" i="0" u="none" strike="noStrike" dirty="0">
                <a:solidFill>
                  <a:srgbClr val="202122"/>
                </a:solidFill>
                <a:effectLst/>
                <a:latin typeface="Arial" panose="020B0604020202020204" pitchFamily="34" charset="0"/>
                <a:hlinkClick r:id="rId9" tooltip="Kâma rupa"/>
              </a:rPr>
              <a:t> rupa</a:t>
            </a:r>
            <a:r>
              <a:rPr lang="pt-BR" b="0" i="0" dirty="0">
                <a:solidFill>
                  <a:srgbClr val="202122"/>
                </a:solidFill>
                <a:effectLst/>
                <a:latin typeface="Arial" panose="020B0604020202020204" pitchFamily="34" charset="0"/>
              </a:rPr>
              <a:t> - O </a:t>
            </a:r>
            <a:r>
              <a:rPr lang="pt-BR" b="0" i="0" u="none" strike="noStrike" dirty="0">
                <a:solidFill>
                  <a:srgbClr val="202122"/>
                </a:solidFill>
                <a:effectLst/>
                <a:latin typeface="Arial" panose="020B0604020202020204" pitchFamily="34" charset="0"/>
                <a:hlinkClick r:id="rId10" tooltip="Corpo de desejos"/>
              </a:rPr>
              <a:t>corpo de desejos</a:t>
            </a:r>
            <a:r>
              <a:rPr lang="pt-BR" b="0" i="0" dirty="0">
                <a:solidFill>
                  <a:srgbClr val="202122"/>
                </a:solidFill>
                <a:effectLst/>
                <a:latin typeface="Arial" panose="020B0604020202020204" pitchFamily="34" charset="0"/>
              </a:rPr>
              <a:t> ou corpo emocional, o </a:t>
            </a:r>
            <a:r>
              <a:rPr lang="pt-BR" b="0" i="0" u="none" strike="noStrike" dirty="0">
                <a:solidFill>
                  <a:srgbClr val="202122"/>
                </a:solidFill>
                <a:effectLst/>
                <a:latin typeface="Arial" panose="020B0604020202020204" pitchFamily="34" charset="0"/>
                <a:hlinkClick r:id="rId8" tooltip="Corpo astral"/>
              </a:rPr>
              <a:t>corpo astral</a:t>
            </a:r>
            <a:r>
              <a:rPr lang="pt-BR" b="0" i="0" dirty="0">
                <a:solidFill>
                  <a:srgbClr val="202122"/>
                </a:solidFill>
                <a:effectLst/>
                <a:latin typeface="Arial" panose="020B0604020202020204" pitchFamily="34" charset="0"/>
              </a:rPr>
              <a:t> na literatura teosófica posterior a </a:t>
            </a:r>
            <a:r>
              <a:rPr lang="pt-BR" b="0" i="0" dirty="0" err="1">
                <a:solidFill>
                  <a:srgbClr val="202122"/>
                </a:solidFill>
                <a:effectLst/>
                <a:latin typeface="Arial" panose="020B0604020202020204" pitchFamily="34" charset="0"/>
              </a:rPr>
              <a:t>Blavatsky</a:t>
            </a:r>
            <a:r>
              <a:rPr lang="pt-BR" b="0" i="0" dirty="0">
                <a:solidFill>
                  <a:srgbClr val="202122"/>
                </a:solidFill>
                <a:effectLst/>
                <a:latin typeface="Arial" panose="020B0604020202020204" pitchFamily="34" charset="0"/>
              </a:rPr>
              <a:t>;</a:t>
            </a:r>
          </a:p>
          <a:p>
            <a:pPr algn="just">
              <a:buFont typeface="+mj-lt"/>
              <a:buAutoNum type="arabicPeriod"/>
            </a:pPr>
            <a:r>
              <a:rPr lang="pt-BR" b="0" i="0" u="none" strike="noStrike" dirty="0">
                <a:solidFill>
                  <a:srgbClr val="202122"/>
                </a:solidFill>
                <a:effectLst/>
                <a:latin typeface="Arial" panose="020B0604020202020204" pitchFamily="34" charset="0"/>
                <a:hlinkClick r:id="rId11" tooltip="Manas"/>
              </a:rPr>
              <a:t>Manas</a:t>
            </a:r>
            <a:r>
              <a:rPr lang="pt-BR" b="0" i="0" dirty="0">
                <a:solidFill>
                  <a:srgbClr val="202122"/>
                </a:solidFill>
                <a:effectLst/>
                <a:latin typeface="Arial" panose="020B0604020202020204" pitchFamily="34" charset="0"/>
              </a:rPr>
              <a:t> - Nossa Alma Humana, ou Mente Divina. É o elo entre a Díade </a:t>
            </a:r>
            <a:r>
              <a:rPr lang="pt-BR" b="0" i="0" dirty="0" err="1">
                <a:solidFill>
                  <a:srgbClr val="202122"/>
                </a:solidFill>
                <a:effectLst/>
                <a:latin typeface="Arial" panose="020B0604020202020204" pitchFamily="34" charset="0"/>
              </a:rPr>
              <a:t>Atman-Budhi</a:t>
            </a:r>
            <a:r>
              <a:rPr lang="pt-BR" b="0" i="0" dirty="0">
                <a:solidFill>
                  <a:srgbClr val="202122"/>
                </a:solidFill>
                <a:effectLst/>
                <a:latin typeface="Arial" panose="020B0604020202020204" pitchFamily="34" charset="0"/>
              </a:rPr>
              <a:t> e nossos princípios inferiores; O </a:t>
            </a:r>
            <a:r>
              <a:rPr lang="pt-BR" b="0" i="0" u="none" strike="noStrike" dirty="0">
                <a:solidFill>
                  <a:srgbClr val="202122"/>
                </a:solidFill>
                <a:effectLst/>
                <a:latin typeface="Arial" panose="020B0604020202020204" pitchFamily="34" charset="0"/>
                <a:hlinkClick r:id="rId12" tooltip="Corpo mental"/>
              </a:rPr>
              <a:t>corpo mental</a:t>
            </a:r>
            <a:r>
              <a:rPr lang="pt-BR" b="0" i="0" dirty="0">
                <a:solidFill>
                  <a:srgbClr val="202122"/>
                </a:solidFill>
                <a:effectLst/>
                <a:latin typeface="Arial" panose="020B0604020202020204" pitchFamily="34" charset="0"/>
              </a:rPr>
              <a:t> de Manas inferior;</a:t>
            </a:r>
          </a:p>
          <a:p>
            <a:pPr algn="just">
              <a:buFont typeface="+mj-lt"/>
              <a:buAutoNum type="arabicPeriod"/>
            </a:pPr>
            <a:r>
              <a:rPr lang="pt-BR" b="0" i="0" u="none" strike="noStrike" dirty="0" err="1">
                <a:solidFill>
                  <a:srgbClr val="202122"/>
                </a:solidFill>
                <a:effectLst/>
                <a:latin typeface="Arial" panose="020B0604020202020204" pitchFamily="34" charset="0"/>
                <a:hlinkClick r:id="rId2" tooltip="Budhi"/>
              </a:rPr>
              <a:t>Budhi</a:t>
            </a:r>
            <a:r>
              <a:rPr lang="pt-BR" b="0" i="0" dirty="0">
                <a:solidFill>
                  <a:srgbClr val="202122"/>
                </a:solidFill>
                <a:effectLst/>
                <a:latin typeface="Arial" panose="020B0604020202020204" pitchFamily="34" charset="0"/>
              </a:rPr>
              <a:t> - Nossa Alma Divina;</a:t>
            </a:r>
          </a:p>
          <a:p>
            <a:pPr algn="just">
              <a:buFont typeface="+mj-lt"/>
              <a:buAutoNum type="arabicPeriod"/>
            </a:pPr>
            <a:r>
              <a:rPr lang="pt-BR" b="0" i="0" u="none" strike="noStrike" dirty="0" err="1">
                <a:solidFill>
                  <a:srgbClr val="202122"/>
                </a:solidFill>
                <a:effectLst/>
                <a:latin typeface="Arial" panose="020B0604020202020204" pitchFamily="34" charset="0"/>
                <a:hlinkClick r:id="rId13" tooltip="Atman"/>
              </a:rPr>
              <a:t>Atman</a:t>
            </a:r>
            <a:r>
              <a:rPr lang="pt-BR" b="0" i="0" dirty="0">
                <a:solidFill>
                  <a:srgbClr val="202122"/>
                </a:solidFill>
                <a:effectLst/>
                <a:latin typeface="Arial" panose="020B0604020202020204" pitchFamily="34" charset="0"/>
              </a:rPr>
              <a:t> - O raio do Absoluto, nossa Essência Divina;</a:t>
            </a:r>
          </a:p>
        </p:txBody>
      </p:sp>
      <p:grpSp>
        <p:nvGrpSpPr>
          <p:cNvPr id="4" name="Agrupar 3">
            <a:extLst>
              <a:ext uri="{FF2B5EF4-FFF2-40B4-BE49-F238E27FC236}">
                <a16:creationId xmlns:a16="http://schemas.microsoft.com/office/drawing/2014/main" id="{B0831DD3-553E-76A9-9B57-85CBC779415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4FF7F6AA-F581-6637-80DB-D9158ACABA76}"/>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094ACCD-7BCA-2CC9-5503-342CD0153C12}"/>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94773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E62C-3851-16C6-B41A-F826817F31C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6323B13-1678-9876-5A7E-9070696D5266}"/>
              </a:ext>
            </a:extLst>
          </p:cNvPr>
          <p:cNvSpPr/>
          <p:nvPr/>
        </p:nvSpPr>
        <p:spPr>
          <a:xfrm>
            <a:off x="717804" y="573645"/>
            <a:ext cx="7708392" cy="5742432"/>
          </a:xfrm>
          <a:prstGeom prst="rect">
            <a:avLst/>
          </a:prstGeom>
          <a:solidFill>
            <a:schemeClr val="bg1"/>
          </a:solidFill>
          <a:ln w="38100">
            <a:solidFill>
              <a:srgbClr val="E2B2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2" name="Agrupar 11">
            <a:extLst>
              <a:ext uri="{FF2B5EF4-FFF2-40B4-BE49-F238E27FC236}">
                <a16:creationId xmlns:a16="http://schemas.microsoft.com/office/drawing/2014/main" id="{11062531-9A09-5DCB-EF6C-0A06612F9BE0}"/>
              </a:ext>
            </a:extLst>
          </p:cNvPr>
          <p:cNvGrpSpPr/>
          <p:nvPr/>
        </p:nvGrpSpPr>
        <p:grpSpPr>
          <a:xfrm>
            <a:off x="1" y="0"/>
            <a:ext cx="9144000" cy="6858000"/>
            <a:chOff x="1" y="0"/>
            <a:chExt cx="9144000" cy="6858000"/>
          </a:xfrm>
        </p:grpSpPr>
        <p:pic>
          <p:nvPicPr>
            <p:cNvPr id="7" name="Imagem 6" descr="Menina com bolo de aniversário&#10;&#10;O conteúdo gerado por IA pode estar incorreto.">
              <a:extLst>
                <a:ext uri="{FF2B5EF4-FFF2-40B4-BE49-F238E27FC236}">
                  <a16:creationId xmlns:a16="http://schemas.microsoft.com/office/drawing/2014/main" id="{8B3FDD62-4A1E-DE7B-1156-FC5B989A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 y="573646"/>
              <a:ext cx="7644384" cy="5742432"/>
            </a:xfrm>
            <a:prstGeom prst="rect">
              <a:avLst/>
            </a:prstGeom>
            <a:ln>
              <a:solidFill>
                <a:srgbClr val="E2B25C"/>
              </a:solidFill>
            </a:ln>
          </p:spPr>
        </p:pic>
        <p:grpSp>
          <p:nvGrpSpPr>
            <p:cNvPr id="11" name="Agrupar 10">
              <a:extLst>
                <a:ext uri="{FF2B5EF4-FFF2-40B4-BE49-F238E27FC236}">
                  <a16:creationId xmlns:a16="http://schemas.microsoft.com/office/drawing/2014/main" id="{8B16FC03-2A0A-3D6D-A55D-BD24B7CDFDA6}"/>
                </a:ext>
              </a:extLst>
            </p:cNvPr>
            <p:cNvGrpSpPr/>
            <p:nvPr/>
          </p:nvGrpSpPr>
          <p:grpSpPr>
            <a:xfrm>
              <a:off x="1" y="0"/>
              <a:ext cx="9144000" cy="6858000"/>
              <a:chOff x="1" y="0"/>
              <a:chExt cx="9144000" cy="6858000"/>
            </a:xfrm>
          </p:grpSpPr>
          <p:sp>
            <p:nvSpPr>
              <p:cNvPr id="9" name="Retângulo 8">
                <a:extLst>
                  <a:ext uri="{FF2B5EF4-FFF2-40B4-BE49-F238E27FC236}">
                    <a16:creationId xmlns:a16="http://schemas.microsoft.com/office/drawing/2014/main" id="{DB6725B3-4781-0B5B-6199-D61DC297363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tângulo 9">
                <a:extLst>
                  <a:ext uri="{FF2B5EF4-FFF2-40B4-BE49-F238E27FC236}">
                    <a16:creationId xmlns:a16="http://schemas.microsoft.com/office/drawing/2014/main" id="{6FDA1177-48A3-DB8A-6DF3-C16782783B8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9036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398C1A3-D7E9-409D-53B7-D34675503D24}"/>
              </a:ext>
            </a:extLst>
          </p:cNvPr>
          <p:cNvSpPr txBox="1"/>
          <p:nvPr/>
        </p:nvSpPr>
        <p:spPr>
          <a:xfrm>
            <a:off x="1022555" y="833393"/>
            <a:ext cx="7256206" cy="5355312"/>
          </a:xfrm>
          <a:prstGeom prst="rect">
            <a:avLst/>
          </a:prstGeom>
          <a:noFill/>
        </p:spPr>
        <p:txBody>
          <a:bodyPr wrap="square" rtlCol="0">
            <a:spAutoFit/>
          </a:bodyPr>
          <a:lstStyle/>
          <a:p>
            <a:pPr algn="just"/>
            <a:r>
              <a:rPr lang="pt-BR" dirty="0">
                <a:solidFill>
                  <a:schemeClr val="bg1"/>
                </a:solidFill>
                <a:latin typeface="Arial" panose="020B0604020202020204" pitchFamily="34" charset="0"/>
                <a:cs typeface="Arial" panose="020B0604020202020204" pitchFamily="34" charset="0"/>
              </a:rPr>
              <a:t>COMO É A VIDA DE ALGUÉM COM O CHACRA SACRO BLOQUEADO? A pessoa pode sentir:</a:t>
            </a:r>
          </a:p>
          <a:p>
            <a:pPr algn="just"/>
            <a:r>
              <a:rPr lang="pt-BR" dirty="0">
                <a:solidFill>
                  <a:schemeClr val="bg1"/>
                </a:solidFill>
                <a:latin typeface="Arial" panose="020B0604020202020204" pitchFamily="34" charset="0"/>
                <a:cs typeface="Arial" panose="020B0604020202020204" pitchFamily="34" charset="0"/>
              </a:rPr>
              <a:t>Dificuldade em expressar emoções ou sentir prazer.</a:t>
            </a:r>
          </a:p>
          <a:p>
            <a:pPr algn="just"/>
            <a:r>
              <a:rPr lang="pt-BR" dirty="0">
                <a:solidFill>
                  <a:schemeClr val="bg1"/>
                </a:solidFill>
                <a:latin typeface="Arial" panose="020B0604020202020204" pitchFamily="34" charset="0"/>
                <a:cs typeface="Arial" panose="020B0604020202020204" pitchFamily="34" charset="0"/>
              </a:rPr>
              <a:t>Baixa libido ou desconexão com a sexualidade.</a:t>
            </a:r>
          </a:p>
          <a:p>
            <a:pPr algn="just"/>
            <a:r>
              <a:rPr lang="pt-BR" dirty="0">
                <a:solidFill>
                  <a:schemeClr val="bg1"/>
                </a:solidFill>
                <a:latin typeface="Arial" panose="020B0604020202020204" pitchFamily="34" charset="0"/>
                <a:cs typeface="Arial" panose="020B0604020202020204" pitchFamily="34" charset="0"/>
              </a:rPr>
              <a:t>Falta de criatividade e inspiração.</a:t>
            </a:r>
          </a:p>
          <a:p>
            <a:pPr algn="just"/>
            <a:r>
              <a:rPr lang="pt-BR" dirty="0">
                <a:solidFill>
                  <a:schemeClr val="bg1"/>
                </a:solidFill>
                <a:latin typeface="Arial" panose="020B0604020202020204" pitchFamily="34" charset="0"/>
                <a:cs typeface="Arial" panose="020B0604020202020204" pitchFamily="34" charset="0"/>
              </a:rPr>
              <a:t>Culpa ou vergonha em relação ao corpo ou desejos.</a:t>
            </a:r>
          </a:p>
          <a:p>
            <a:pPr algn="just"/>
            <a:r>
              <a:rPr lang="pt-BR" dirty="0">
                <a:solidFill>
                  <a:schemeClr val="bg1"/>
                </a:solidFill>
                <a:latin typeface="Arial" panose="020B0604020202020204" pitchFamily="34" charset="0"/>
                <a:cs typeface="Arial" panose="020B0604020202020204" pitchFamily="34" charset="0"/>
              </a:rPr>
              <a:t>Problemas nos relacionamentos íntimos.</a:t>
            </a:r>
          </a:p>
          <a:p>
            <a:pPr algn="just"/>
            <a:r>
              <a:rPr lang="pt-BR" dirty="0">
                <a:solidFill>
                  <a:schemeClr val="bg1"/>
                </a:solidFill>
                <a:latin typeface="Arial" panose="020B0604020202020204" pitchFamily="34" charset="0"/>
                <a:cs typeface="Arial" panose="020B0604020202020204" pitchFamily="34" charset="0"/>
              </a:rPr>
              <a:t>Rigidez emocional, medo de se entregar ou confiar.</a:t>
            </a:r>
          </a:p>
          <a:p>
            <a:pPr algn="just"/>
            <a:endParaRPr lang="pt-BR" dirty="0">
              <a:solidFill>
                <a:schemeClr val="bg1"/>
              </a:solidFill>
              <a:latin typeface="Arial" panose="020B0604020202020204" pitchFamily="34" charset="0"/>
              <a:cs typeface="Arial" panose="020B0604020202020204" pitchFamily="34" charset="0"/>
            </a:endParaRPr>
          </a:p>
          <a:p>
            <a:pPr algn="just"/>
            <a:endParaRPr lang="pt-BR" dirty="0">
              <a:solidFill>
                <a:schemeClr val="bg1"/>
              </a:solidFill>
              <a:latin typeface="Arial" panose="020B0604020202020204" pitchFamily="34" charset="0"/>
              <a:cs typeface="Arial" panose="020B0604020202020204" pitchFamily="34" charset="0"/>
            </a:endParaRPr>
          </a:p>
          <a:p>
            <a:pPr algn="just"/>
            <a:r>
              <a:rPr lang="pt-BR" dirty="0">
                <a:solidFill>
                  <a:schemeClr val="bg1"/>
                </a:solidFill>
                <a:latin typeface="Arial" panose="020B0604020202020204" pitchFamily="34" charset="0"/>
                <a:cs typeface="Arial" panose="020B0604020202020204" pitchFamily="34" charset="0"/>
              </a:rPr>
              <a:t>COMO É A VIDA DE ALGUÉM COM O CHACRA SACRO  EXCESSIVAMENTE ATIVADO? Pode causar:</a:t>
            </a:r>
          </a:p>
          <a:p>
            <a:pPr algn="just"/>
            <a:r>
              <a:rPr lang="pt-BR" dirty="0">
                <a:solidFill>
                  <a:schemeClr val="bg1"/>
                </a:solidFill>
                <a:latin typeface="Arial" panose="020B0604020202020204" pitchFamily="34" charset="0"/>
                <a:cs typeface="Arial" panose="020B0604020202020204" pitchFamily="34" charset="0"/>
              </a:rPr>
              <a:t>Compulsão por prazer, como vícios em sexo, comida ou estímulos sensoriais.</a:t>
            </a:r>
          </a:p>
          <a:p>
            <a:pPr algn="just"/>
            <a:r>
              <a:rPr lang="pt-BR" dirty="0">
                <a:solidFill>
                  <a:schemeClr val="bg1"/>
                </a:solidFill>
                <a:latin typeface="Arial" panose="020B0604020202020204" pitchFamily="34" charset="0"/>
                <a:cs typeface="Arial" panose="020B0604020202020204" pitchFamily="34" charset="0"/>
              </a:rPr>
              <a:t>Emoções instáveis, com oscilações intensas de humor.</a:t>
            </a:r>
          </a:p>
          <a:p>
            <a:pPr algn="just"/>
            <a:r>
              <a:rPr lang="pt-BR" dirty="0">
                <a:solidFill>
                  <a:schemeClr val="bg1"/>
                </a:solidFill>
                <a:latin typeface="Arial" panose="020B0604020202020204" pitchFamily="34" charset="0"/>
                <a:cs typeface="Arial" panose="020B0604020202020204" pitchFamily="34" charset="0"/>
              </a:rPr>
              <a:t>Relacionamentos codependentes ou baseados em carência emocional.</a:t>
            </a:r>
          </a:p>
          <a:p>
            <a:pPr algn="just"/>
            <a:r>
              <a:rPr lang="pt-BR" dirty="0">
                <a:solidFill>
                  <a:schemeClr val="bg1"/>
                </a:solidFill>
                <a:latin typeface="Arial" panose="020B0604020202020204" pitchFamily="34" charset="0"/>
                <a:cs typeface="Arial" panose="020B0604020202020204" pitchFamily="34" charset="0"/>
              </a:rPr>
              <a:t>Busca constante por validação através do desejo ou da sedução.</a:t>
            </a:r>
          </a:p>
          <a:p>
            <a:pPr algn="just"/>
            <a:r>
              <a:rPr lang="pt-BR" dirty="0">
                <a:solidFill>
                  <a:schemeClr val="bg1"/>
                </a:solidFill>
                <a:latin typeface="Arial" panose="020B0604020202020204" pitchFamily="34" charset="0"/>
                <a:cs typeface="Arial" panose="020B0604020202020204" pitchFamily="34" charset="0"/>
              </a:rPr>
              <a:t>Dificuldade em manter limites emocionais e físicos saudáveis.</a:t>
            </a:r>
          </a:p>
        </p:txBody>
      </p:sp>
    </p:spTree>
    <p:extLst>
      <p:ext uri="{BB962C8B-B14F-4D97-AF65-F5344CB8AC3E}">
        <p14:creationId xmlns:p14="http://schemas.microsoft.com/office/powerpoint/2010/main" val="408259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333DC24E-9169-B9F1-195F-12F268C9F63A}"/>
              </a:ext>
            </a:extLst>
          </p:cNvPr>
          <p:cNvSpPr txBox="1"/>
          <p:nvPr/>
        </p:nvSpPr>
        <p:spPr>
          <a:xfrm>
            <a:off x="974784" y="778155"/>
            <a:ext cx="7168551" cy="535531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COMO É A VIDA DE ALGUÉM COM O CHACRA SACRO EQUILIBRADO? A pessoa vive com: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Relacionamentos saudáveis e prazerosos, com intimidade e respeito.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Criatividade fluindo naturalmente, tanto na arte quanto na vida.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Conexão saudável com o corpo e com os sentidos.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Capacidade de sentir e expressar emoções com liberdade e equilíbrio.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Alegria de viver e prazer nas pequenas coisas.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 O TEMA CENTRAL A SER EXERCITADO COM A HARMONIZAÇÃO DOS CHACRA SACRO? O principal tema a ser trabalhado é a liberdade emocional e prazer consciente</a:t>
            </a:r>
            <a:r>
              <a:rPr kumimoji="0" lang="pt-BR"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Isso </a:t>
            </a: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envolve: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Aceitar e honrar os próprios desejos e emoções.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Curar traumas emocionais e bloqueios relacionados à sexualidade.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Desenvolver a criatividade como expressão da alma.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Viver com fluidez, adaptabilidade e entrega ao fluxo da vida.</a:t>
            </a:r>
          </a:p>
        </p:txBody>
      </p:sp>
    </p:spTree>
    <p:extLst>
      <p:ext uri="{BB962C8B-B14F-4D97-AF65-F5344CB8AC3E}">
        <p14:creationId xmlns:p14="http://schemas.microsoft.com/office/powerpoint/2010/main" val="101503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aixaDeTexto 1"/>
          <p:cNvSpPr txBox="1">
            <a:spLocks noChangeArrowheads="1"/>
          </p:cNvSpPr>
          <p:nvPr/>
        </p:nvSpPr>
        <p:spPr bwMode="auto">
          <a:xfrm>
            <a:off x="539750" y="549275"/>
            <a:ext cx="81407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pt-BR" altLang="pt-BR" b="1" dirty="0">
                <a:solidFill>
                  <a:schemeClr val="bg1"/>
                </a:solidFill>
                <a:latin typeface="Arial" pitchFamily="34" charset="0"/>
                <a:cs typeface="Arial" pitchFamily="34" charset="0"/>
              </a:rPr>
              <a:t>CHACRA SACRO= EQUILÍBRIO ENTRE NOSSO CAMPO ENERGÉTICO E DO CORPO FÍSICO</a:t>
            </a:r>
          </a:p>
          <a:p>
            <a:pPr algn="just" fontAlgn="base">
              <a:spcBef>
                <a:spcPct val="0"/>
              </a:spcBef>
              <a:spcAft>
                <a:spcPct val="0"/>
              </a:spcAft>
            </a:pPr>
            <a:r>
              <a:rPr lang="pt-BR" altLang="pt-BR" dirty="0">
                <a:solidFill>
                  <a:schemeClr val="bg1"/>
                </a:solidFill>
                <a:latin typeface="Arial" pitchFamily="34" charset="0"/>
                <a:cs typeface="Arial" pitchFamily="34" charset="0"/>
              </a:rPr>
              <a:t>Se permitir viver a vida com qualidade, reservar momentos a cada dia no qual seu foco é agradecer e ouvir sua voz interna que mostra se está escolhendo um prazer vazio ou a plenitude a cada agora. Neste chacra estudamos a cada experiência a importância da conexão com o entusiasmo real na prática.</a:t>
            </a:r>
          </a:p>
          <a:p>
            <a:pPr algn="just" fontAlgn="base">
              <a:spcBef>
                <a:spcPct val="0"/>
              </a:spcBef>
              <a:spcAft>
                <a:spcPct val="0"/>
              </a:spcAft>
            </a:pPr>
            <a:r>
              <a:rPr lang="pt-BR" altLang="pt-BR" dirty="0">
                <a:solidFill>
                  <a:schemeClr val="bg1"/>
                </a:solidFill>
                <a:latin typeface="Arial" pitchFamily="34" charset="0"/>
                <a:cs typeface="Arial" pitchFamily="34" charset="0"/>
              </a:rPr>
              <a:t> Este chakra está localizado no baixo ventre, região dos órgãos genitais. Ele é responsável pela circulação sanguínea – condutor vital, e influencia na produção de glóbulos vermelhos e brancos. Também está relacionado ao baço. Sua energia é responsável pelos desejos, emoções, prazer, sexualidade e cuidado. O chakra sacro pode ser um centro de equilíbrio, onde se encontra a energia interna essencial para a manutenção da vida. Esse centro de energia também pode ser o local onde você faz o contato com sua alma e recebe dela suas impressões. Quanto mais sua alma estiver sintonizada com sua verdadeira natureza espiritual, mais sensível e intuitiva você será. Por estar localizado na região dos órgãos sexuais e reprodutores, esse chakra está relacionado ao poder da procriação, junto com o chakra básico. Os óvulos e espermatozoides transmitem padrões cármico e físicos, através dos genes e cromossomos. Transmitem também uma herança espiritual. No nível deste chakra o ser humano começa a distinguir os traços de personalidade que fazem parte da sua verdadeira natureza. </a:t>
            </a:r>
            <a:endParaRPr lang="pt-BR" altLang="pt-BR"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4925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ângulo 1"/>
          <p:cNvSpPr>
            <a:spLocks noChangeArrowheads="1"/>
          </p:cNvSpPr>
          <p:nvPr/>
        </p:nvSpPr>
        <p:spPr bwMode="auto">
          <a:xfrm>
            <a:off x="611188" y="620713"/>
            <a:ext cx="78486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pt-BR" altLang="pt-BR" dirty="0">
                <a:solidFill>
                  <a:schemeClr val="bg1"/>
                </a:solidFill>
                <a:latin typeface="Arial" pitchFamily="34" charset="0"/>
                <a:cs typeface="Arial" pitchFamily="34" charset="0"/>
              </a:rPr>
              <a:t>Para fazer a energia desse chakra fluir e sua roda girar sem bloqueios, você precisa se libertar de qualquer aspecto de personalidade que não faz parte da sua verdadeira natureza espiritual, sua identidade divina. Você precisa romper com qualquer padrão que lhe foi imposto no decorrer da sua vida, mas que não faz parte do que você é e acredita. O chakra sacro também está ligado ao poder de criação e criatividade.</a:t>
            </a:r>
            <a:endParaRPr lang="pt-BR" altLang="pt-BR" b="1" dirty="0">
              <a:solidFill>
                <a:schemeClr val="bg1"/>
              </a:solidFill>
              <a:latin typeface="Arial" pitchFamily="34" charset="0"/>
              <a:cs typeface="Arial" pitchFamily="34" charset="0"/>
            </a:endParaRPr>
          </a:p>
          <a:p>
            <a:pPr algn="just" fontAlgn="base">
              <a:spcBef>
                <a:spcPct val="0"/>
              </a:spcBef>
              <a:spcAft>
                <a:spcPct val="0"/>
              </a:spcAft>
            </a:pPr>
            <a:r>
              <a:rPr lang="pt-BR" altLang="pt-BR" b="1" dirty="0">
                <a:solidFill>
                  <a:schemeClr val="bg1"/>
                </a:solidFill>
                <a:latin typeface="Arial" pitchFamily="34" charset="0"/>
                <a:cs typeface="Arial" pitchFamily="34" charset="0"/>
              </a:rPr>
              <a:t>Você cria o tempo, com seus pensamentos, palavras e ações.</a:t>
            </a:r>
          </a:p>
          <a:p>
            <a:pPr algn="just" fontAlgn="base">
              <a:spcBef>
                <a:spcPct val="0"/>
              </a:spcBef>
              <a:spcAft>
                <a:spcPct val="0"/>
              </a:spcAft>
            </a:pPr>
            <a:r>
              <a:rPr lang="pt-BR" altLang="pt-BR" dirty="0">
                <a:solidFill>
                  <a:schemeClr val="bg1"/>
                </a:solidFill>
                <a:latin typeface="Arial" pitchFamily="34" charset="0"/>
                <a:cs typeface="Arial" pitchFamily="34" charset="0"/>
              </a:rPr>
              <a:t>Lição: Seja verdadeira consigo mesma! Busque sempre pelo autoconhecimento, conheça-te! Rompa com padrões da sociedade e siga sua intuição. Deixa fluir e sempre pratique o dom da sua expressão. Pratique o auto perdão e o perdão ao próximo.</a:t>
            </a:r>
          </a:p>
          <a:p>
            <a:pPr algn="just" fontAlgn="base">
              <a:spcBef>
                <a:spcPct val="0"/>
              </a:spcBef>
              <a:spcAft>
                <a:spcPct val="0"/>
              </a:spcAft>
            </a:pPr>
            <a:r>
              <a:rPr lang="pt-BR" altLang="pt-BR" dirty="0">
                <a:solidFill>
                  <a:schemeClr val="bg1"/>
                </a:solidFill>
                <a:latin typeface="Arial" pitchFamily="34" charset="0"/>
                <a:cs typeface="Arial" pitchFamily="34" charset="0"/>
              </a:rPr>
              <a:t>A dor pode ser proveniente do sofrimento e o prazer pode ser excessivo ou sem respeito aos outros para compensar a dor ou fugir da dor, levando a doenças pelo desequilíbrio. Isto gera a culpa. A história de Adão e Eva que perderam o paraíso pelos prazeres sexuais incutiu na cabeça das pessoas a ideia de culpa e pecado. Em verdade, uma sexualidade com equilíbrio e respeito é saudável e leva a uma vida emocional equilibrada. Porém, com excessos ou falta, sem respeito às outras pessoas, leva a doenças.</a:t>
            </a:r>
          </a:p>
          <a:p>
            <a:pPr algn="just" fontAlgn="base">
              <a:spcBef>
                <a:spcPct val="0"/>
              </a:spcBef>
              <a:spcAft>
                <a:spcPct val="0"/>
              </a:spcAft>
            </a:pPr>
            <a:r>
              <a:rPr lang="pt-BR" altLang="pt-BR" dirty="0">
                <a:solidFill>
                  <a:schemeClr val="bg1"/>
                </a:solidFill>
                <a:latin typeface="Arial" pitchFamily="34" charset="0"/>
                <a:cs typeface="Arial" pitchFamily="34" charset="0"/>
              </a:rPr>
              <a:t>As glândulas deste chacra são as gônadas. Os hormônios sexuais geram comportamentos complementares e antagônicos entre os sexos.</a:t>
            </a:r>
          </a:p>
          <a:p>
            <a:pPr algn="just" fontAlgn="base">
              <a:spcBef>
                <a:spcPct val="0"/>
              </a:spcBef>
              <a:spcAft>
                <a:spcPct val="0"/>
              </a:spcAft>
            </a:pPr>
            <a:endParaRPr lang="pt-BR" altLang="pt-BR" dirty="0">
              <a:solidFill>
                <a:schemeClr val="bg1"/>
              </a:solidFill>
              <a:latin typeface="Arial" pitchFamily="34" charset="0"/>
              <a:cs typeface="Arial" pitchFamily="34" charset="0"/>
            </a:endParaRPr>
          </a:p>
          <a:p>
            <a:pPr algn="just" fontAlgn="base">
              <a:spcBef>
                <a:spcPct val="0"/>
              </a:spcBef>
              <a:spcAft>
                <a:spcPct val="0"/>
              </a:spcAft>
            </a:pPr>
            <a:r>
              <a:rPr lang="pt-BR" altLang="pt-BR"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150228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0CC2C-5793-FB06-7E2E-FB7DF927634E}"/>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46F89BC6-C0BC-61B9-7661-91CCBA58793B}"/>
              </a:ext>
            </a:extLst>
          </p:cNvPr>
          <p:cNvSpPr/>
          <p:nvPr/>
        </p:nvSpPr>
        <p:spPr>
          <a:xfrm>
            <a:off x="678450"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7" name="Agrupar 6">
            <a:extLst>
              <a:ext uri="{FF2B5EF4-FFF2-40B4-BE49-F238E27FC236}">
                <a16:creationId xmlns:a16="http://schemas.microsoft.com/office/drawing/2014/main" id="{530CE9A6-CE27-B0B1-4145-E5F4BB51AE23}"/>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C7C902B4-8DA8-360D-817C-303D4638187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D80F2C86-C433-B7AD-4DFE-EA1165A2AC8D}"/>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CaixaDeTexto 3">
            <a:extLst>
              <a:ext uri="{FF2B5EF4-FFF2-40B4-BE49-F238E27FC236}">
                <a16:creationId xmlns:a16="http://schemas.microsoft.com/office/drawing/2014/main" id="{20937ECA-1F92-6176-E62B-AFFADFAF6157}"/>
              </a:ext>
            </a:extLst>
          </p:cNvPr>
          <p:cNvSpPr txBox="1"/>
          <p:nvPr/>
        </p:nvSpPr>
        <p:spPr>
          <a:xfrm>
            <a:off x="1060704" y="1761169"/>
            <a:ext cx="6903720" cy="424731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LIMPEZA COM OS ELEMENTAIS PARA LIBERAR REGISTROS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1- GNOMOS (ELEMENTAL TERRA) REALIZAÇÃO, MANIFESTAÇÃO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2- ONDINAS ( ELEMENTAL ÁGUA)EMOÇÃO</a:t>
            </a:r>
            <a:endParaRPr kumimoji="0" lang="pt-BR" sz="1800" b="0" i="0" u="none" strike="noStrike" kern="1200" cap="none" spc="0" normalizeH="0" baseline="0" noProof="0" dirty="0">
              <a:ln>
                <a:noFill/>
              </a:ln>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3- SILFOS (( ELEMENTAL  AR) INTELIGÊNCIA, CONHECIMENTO, APRENDER, SOPRO DE VIDA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4- SALAMANDRAS (( ELEMENTAL  FOGO) TRANSMUTAÇÃO, ESPIRITUALIDADE, MATÉRIA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5- QUINTESSÊNCIA ( EXPLICA PROPAGAÇÃO DA LUZ E DA GRAVIDADE)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6- VÁCUO E A VOZ DA CO’CRIAÇÃO, MENTE CÓSMICA, VERBO DIVINO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7- ÉTER, ESPÍRITO: LEIS DA CO’CRIAÇÃO, LUZ DIVINA, EVOLUÇÃO, CHAMA TRINA, 3 RAIOS QUE SE DESDOBRAM E DÃO ORIGEM AOS 49 DA FRATERNIDADE BRANCA ( O LIVRO DE OURO DE SAINT GERMAIN)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rimo"/>
                <a:ea typeface="+mn-ea"/>
                <a:cs typeface="+mn-cs"/>
              </a:rPr>
              <a:t>8- TRÍADE CÓSMICA: METRATON, MELQUIZEDECK, MAHATMA REPRESENTAM DNA E  ELETRON PERFEITOS, 352 CORPOS DE LUZ EM SÍNTESE</a:t>
            </a:r>
          </a:p>
        </p:txBody>
      </p:sp>
      <p:sp>
        <p:nvSpPr>
          <p:cNvPr id="9" name="CaixaDeTexto 8">
            <a:extLst>
              <a:ext uri="{FF2B5EF4-FFF2-40B4-BE49-F238E27FC236}">
                <a16:creationId xmlns:a16="http://schemas.microsoft.com/office/drawing/2014/main" id="{348D7FCC-52B0-3BAF-11BD-DDED1249EC1D}"/>
              </a:ext>
            </a:extLst>
          </p:cNvPr>
          <p:cNvSpPr txBox="1"/>
          <p:nvPr/>
        </p:nvSpPr>
        <p:spPr>
          <a:xfrm>
            <a:off x="717754" y="787744"/>
            <a:ext cx="762978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9525" cmpd="sng">
                  <a:solidFill>
                    <a:srgbClr val="156082"/>
                  </a:solidFill>
                  <a:prstDash val="solid"/>
                </a:ln>
                <a:solidFill>
                  <a:schemeClr val="bg1"/>
                </a:solidFill>
                <a:effectLst>
                  <a:glow rad="38100">
                    <a:srgbClr val="156082">
                      <a:alpha val="40000"/>
                    </a:srgbClr>
                  </a:glow>
                </a:effectLst>
                <a:uLnTx/>
                <a:uFillTx/>
                <a:latin typeface="Aptos" panose="02110004020202020204"/>
                <a:ea typeface="+mn-ea"/>
                <a:cs typeface="+mn-cs"/>
              </a:rPr>
              <a:t>A ESSÊNCIA NOS ELEMENTOS DA NATUREZA</a:t>
            </a:r>
            <a:endParaRPr kumimoji="0" lang="pt-BR"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439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A4963-B820-1336-F85C-2AA593C9AFB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9002941B-0D69-BF6A-FBFD-CBD2A184C631}"/>
              </a:ext>
            </a:extLst>
          </p:cNvPr>
          <p:cNvSpPr/>
          <p:nvPr/>
        </p:nvSpPr>
        <p:spPr>
          <a:xfrm>
            <a:off x="658368" y="577448"/>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7EE30BFA-091E-8D09-FE48-DD18984F2E51}"/>
              </a:ext>
            </a:extLst>
          </p:cNvPr>
          <p:cNvSpPr txBox="1"/>
          <p:nvPr/>
        </p:nvSpPr>
        <p:spPr>
          <a:xfrm>
            <a:off x="946158" y="1028343"/>
            <a:ext cx="6940296" cy="480131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pt-BR" b="1" i="0" dirty="0">
                <a:solidFill>
                  <a:srgbClr val="191919"/>
                </a:solidFill>
                <a:effectLst/>
                <a:latin typeface="Arimo"/>
              </a:rPr>
              <a:t>1- OS ELEMENTAIS OU ENERGIAS ELEMENTAIS </a:t>
            </a:r>
            <a:r>
              <a:rPr lang="pt-BR" b="0" i="0" dirty="0">
                <a:solidFill>
                  <a:srgbClr val="191919"/>
                </a:solidFill>
                <a:effectLst/>
                <a:latin typeface="Arimo"/>
              </a:rPr>
              <a:t>– às vezes chamados de Elementais da Natureza – são energias primárias que sustentam toda a natureza. Não possuem forma nem, obviamente, individuação; apresentam-se em quatro modalidades ou faixas vibratórias, cada uma sintonizada com um dos quatro elementos: </a:t>
            </a:r>
            <a:r>
              <a:rPr lang="pt-BR" b="1" i="0" dirty="0">
                <a:effectLst/>
                <a:latin typeface="Arimo"/>
              </a:rPr>
              <a:t>terra, água, fogo e ar. </a:t>
            </a:r>
            <a:r>
              <a:rPr lang="pt-BR" b="0" i="0" dirty="0">
                <a:solidFill>
                  <a:srgbClr val="191919"/>
                </a:solidFill>
                <a:effectLst/>
                <a:latin typeface="Arimo"/>
              </a:rPr>
              <a:t>Como já abordado em outro texto, o corpo físico do homem, à semelhança da terra, do ar, do fogo e da água, é instrumento participe da orquestra que toca a sinfonia cósmica. Essas formas energéticas, Elementais da Natureza, encontram-se também em vós por um mecanismo de semelhança. Muitas vezes, o homem desequilibrado dessas energias em suas polaridades vê-se diante de inusitadas situações, no mais das vezes adoecendo seriamente. Os magos de antigamente manipulavam com destreza essas energias primárias ligadas à natureza, propiciando a cura junto aos locais vibratórios adequados, quais sejam as cachoeiras, matas, praias ou pedreiras. Com a movimentação dos Elementais, junto a esses recantos, conseguiam o reequilíbrio necessário, polarizando as cargas magnéticas despolarizadas.</a:t>
            </a: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4" name="Agrupar 3">
            <a:extLst>
              <a:ext uri="{FF2B5EF4-FFF2-40B4-BE49-F238E27FC236}">
                <a16:creationId xmlns:a16="http://schemas.microsoft.com/office/drawing/2014/main" id="{99FEF259-61C9-A7B4-89A9-253A0A0D7414}"/>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A2270D48-FB76-1633-FD3C-5528F18FACBD}"/>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E51D5347-276A-47EE-CA84-FB36352CC6FA}"/>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11175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A969A39-1B50-EE88-6EF7-3CB0DA133D00}"/>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54ADE486-D0C1-E363-57CF-C28453DC0508}"/>
              </a:ext>
            </a:extLst>
          </p:cNvPr>
          <p:cNvSpPr txBox="1"/>
          <p:nvPr/>
        </p:nvSpPr>
        <p:spPr>
          <a:xfrm>
            <a:off x="1202436" y="1028343"/>
            <a:ext cx="6620256" cy="4801314"/>
          </a:xfrm>
          <a:prstGeom prst="rect">
            <a:avLst/>
          </a:prstGeom>
          <a:noFill/>
        </p:spPr>
        <p:txBody>
          <a:bodyPr wrap="square" rtlCol="0">
            <a:spAutoFit/>
          </a:bodyPr>
          <a:lstStyle/>
          <a:p>
            <a:pPr algn="just"/>
            <a:r>
              <a:rPr lang="pt-BR" b="0" i="0" dirty="0">
                <a:solidFill>
                  <a:srgbClr val="191919"/>
                </a:solidFill>
                <a:effectLst/>
                <a:latin typeface="Arimo"/>
              </a:rPr>
              <a:t>2- </a:t>
            </a:r>
            <a:r>
              <a:rPr lang="pt-BR" b="1" i="0" dirty="0">
                <a:solidFill>
                  <a:srgbClr val="191919"/>
                </a:solidFill>
                <a:effectLst/>
                <a:latin typeface="Arimo"/>
              </a:rPr>
              <a:t>A SEGUNDA REALIDADE SÃO AS FORMAS-PENSAMENTOS ELEMENTARES</a:t>
            </a:r>
            <a:r>
              <a:rPr lang="pt-BR" b="0" i="0" dirty="0">
                <a:solidFill>
                  <a:srgbClr val="191919"/>
                </a:solidFill>
                <a:effectLst/>
                <a:latin typeface="Arimo"/>
              </a:rPr>
              <a:t>, produtos da mente humana e compostos de substância astro-mental. As de baixo teor constituem a pior forma de poluição psíquica do planeta. Pairam à vossa volta, densas e deletérias, como decorrência das emanações mentais de baixa condição moral de grande parte dos terrícolas. Essas formas, por similaridade magnética e vibratória, têm as características de um dos quatro elementos da natureza, porque originalmente todos os encarnados têm em sua constituição energética do complexo físico, etérico e astral correspondência vibracional com as energias da natureza que os abrigam em seu “habitat” no orbe; do ar, da terra, do fogo e da água. Quando da constituição da Forma-pensamento no Éter, o próprio magnetismo planetário encarrega-se de atraí-las, por um forte mecanismo de imantação, aos sítios vibracionais correspondentes ao elemento energético que preponderava no corpo somático quando das emissões mentais, e que se encontra na natureza materializada ou manifesta na dimensão física.</a:t>
            </a:r>
            <a:endParaRPr lang="pt-BR" dirty="0"/>
          </a:p>
        </p:txBody>
      </p:sp>
      <p:grpSp>
        <p:nvGrpSpPr>
          <p:cNvPr id="4" name="Agrupar 3">
            <a:extLst>
              <a:ext uri="{FF2B5EF4-FFF2-40B4-BE49-F238E27FC236}">
                <a16:creationId xmlns:a16="http://schemas.microsoft.com/office/drawing/2014/main" id="{95F5A787-2CEF-DA81-90F2-BC353E13A029}"/>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B72FD923-C129-4B22-BA89-D9487B85003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6925E9DB-0CB5-EFE9-849E-2DB1FC16BAC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99987164"/>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72</TotalTime>
  <Words>2513</Words>
  <Application>Microsoft Office PowerPoint</Application>
  <PresentationFormat>Apresentação na tela (4:3)</PresentationFormat>
  <Paragraphs>68</Paragraphs>
  <Slides>16</Slides>
  <Notes>1</Notes>
  <HiddenSlides>0</HiddenSlides>
  <MMClips>1</MMClips>
  <ScaleCrop>false</ScaleCrop>
  <HeadingPairs>
    <vt:vector size="6" baseType="variant">
      <vt:variant>
        <vt:lpstr>Fontes usadas</vt:lpstr>
      </vt:variant>
      <vt:variant>
        <vt:i4>5</vt:i4>
      </vt:variant>
      <vt:variant>
        <vt:lpstr>Tema</vt:lpstr>
      </vt:variant>
      <vt:variant>
        <vt:i4>3</vt:i4>
      </vt:variant>
      <vt:variant>
        <vt:lpstr>Títulos de slides</vt:lpstr>
      </vt:variant>
      <vt:variant>
        <vt:i4>16</vt:i4>
      </vt:variant>
    </vt:vector>
  </HeadingPairs>
  <TitlesOfParts>
    <vt:vector size="24" baseType="lpstr">
      <vt:lpstr>-apple-system</vt:lpstr>
      <vt:lpstr>Aptos</vt:lpstr>
      <vt:lpstr>Aptos Display</vt:lpstr>
      <vt:lpstr>Arial</vt:lpstr>
      <vt:lpstr>Arimo</vt:lpstr>
      <vt:lpstr>Tema do Office</vt:lpstr>
      <vt:lpstr>4_Tema do Office</vt:lpstr>
      <vt:lpstr>3_Tema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2024-12-24T15:01:23Z</dcterms:created>
  <dcterms:modified xsi:type="dcterms:W3CDTF">2025-06-02T12:25:16Z</dcterms:modified>
</cp:coreProperties>
</file>