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1"/>
  </p:notesMasterIdLst>
  <p:sldIdLst>
    <p:sldId id="377" r:id="rId3"/>
    <p:sldId id="379" r:id="rId4"/>
    <p:sldId id="381" r:id="rId5"/>
    <p:sldId id="382" r:id="rId6"/>
    <p:sldId id="320" r:id="rId7"/>
    <p:sldId id="321" r:id="rId8"/>
    <p:sldId id="380" r:id="rId9"/>
    <p:sldId id="378" r:id="rId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43AD3-EEF4-4BBD-89AE-58C461D6FBA6}" v="1" dt="2025-06-02T12:24:55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0129C849-9708-49BE-A7A2-3C64410067E6}"/>
    <pc:docChg chg="custSel addSld delSld modSld sldOrd delMainMaster">
      <pc:chgData name="ÃNGELA IEDA SCHMIDT" userId="acbb1e12053d5b45" providerId="LiveId" clId="{0129C849-9708-49BE-A7A2-3C64410067E6}" dt="2025-05-03T01:08:36.854" v="67" actId="1076"/>
      <pc:docMkLst>
        <pc:docMk/>
      </pc:docMkLst>
      <pc:sldChg chg="modSp del mod">
        <pc:chgData name="ÃNGELA IEDA SCHMIDT" userId="acbb1e12053d5b45" providerId="LiveId" clId="{0129C849-9708-49BE-A7A2-3C64410067E6}" dt="2025-05-03T01:07:03.290" v="57" actId="47"/>
        <pc:sldMkLst>
          <pc:docMk/>
          <pc:sldMk cId="1304807973" sldId="263"/>
        </pc:sldMkLst>
      </pc:sldChg>
      <pc:sldChg chg="delSp del mod">
        <pc:chgData name="ÃNGELA IEDA SCHMIDT" userId="acbb1e12053d5b45" providerId="LiveId" clId="{0129C849-9708-49BE-A7A2-3C64410067E6}" dt="2025-05-03T01:07:08.591" v="58" actId="47"/>
        <pc:sldMkLst>
          <pc:docMk/>
          <pc:sldMk cId="2786170046" sldId="264"/>
        </pc:sldMkLst>
      </pc:sldChg>
      <pc:sldChg chg="addSp delSp modSp mod ord">
        <pc:chgData name="ÃNGELA IEDA SCHMIDT" userId="acbb1e12053d5b45" providerId="LiveId" clId="{0129C849-9708-49BE-A7A2-3C64410067E6}" dt="2025-05-03T01:08:36.854" v="67" actId="1076"/>
        <pc:sldMkLst>
          <pc:docMk/>
          <pc:sldMk cId="1964721918" sldId="377"/>
        </pc:sldMkLst>
        <pc:spChg chg="add mod">
          <ac:chgData name="ÃNGELA IEDA SCHMIDT" userId="acbb1e12053d5b45" providerId="LiveId" clId="{0129C849-9708-49BE-A7A2-3C64410067E6}" dt="2025-05-03T01:08:05.158" v="65"/>
          <ac:spMkLst>
            <pc:docMk/>
            <pc:sldMk cId="1964721918" sldId="377"/>
            <ac:spMk id="64" creationId="{E42CF36C-08B3-43D4-8D29-F7FF950E0AC8}"/>
          </ac:spMkLst>
        </pc:spChg>
        <pc:picChg chg="mod ord">
          <ac:chgData name="ÃNGELA IEDA SCHMIDT" userId="acbb1e12053d5b45" providerId="LiveId" clId="{0129C849-9708-49BE-A7A2-3C64410067E6}" dt="2025-05-03T01:08:36.854" v="67" actId="1076"/>
          <ac:picMkLst>
            <pc:docMk/>
            <pc:sldMk cId="1964721918" sldId="377"/>
            <ac:picMk id="7" creationId="{BC6CACCB-4B40-A4DF-68C1-5AE80D13F63C}"/>
          </ac:picMkLst>
        </pc:picChg>
      </pc:sldChg>
      <pc:sldChg chg="add del">
        <pc:chgData name="ÃNGELA IEDA SCHMIDT" userId="acbb1e12053d5b45" providerId="LiveId" clId="{0129C849-9708-49BE-A7A2-3C64410067E6}" dt="2025-05-03T01:07:20.755" v="61" actId="2696"/>
        <pc:sldMkLst>
          <pc:docMk/>
          <pc:sldMk cId="1254089995" sldId="378"/>
        </pc:sldMkLst>
      </pc:sldChg>
      <pc:sldChg chg="addSp modSp add">
        <pc:chgData name="ÃNGELA IEDA SCHMIDT" userId="acbb1e12053d5b45" providerId="LiveId" clId="{0129C849-9708-49BE-A7A2-3C64410067E6}" dt="2025-05-03T01:07:32.173" v="63"/>
        <pc:sldMkLst>
          <pc:docMk/>
          <pc:sldMk cId="3124309498" sldId="378"/>
        </pc:sldMkLst>
        <pc:spChg chg="mod">
          <ac:chgData name="ÃNGELA IEDA SCHMIDT" userId="acbb1e12053d5b45" providerId="LiveId" clId="{0129C849-9708-49BE-A7A2-3C64410067E6}" dt="2025-05-03T01:07:32.173" v="63"/>
          <ac:spMkLst>
            <pc:docMk/>
            <pc:sldMk cId="3124309498" sldId="378"/>
            <ac:spMk id="5" creationId="{38EC719B-0C46-66F6-93B9-BD8D193980AD}"/>
          </ac:spMkLst>
        </pc:spChg>
        <pc:spChg chg="mod">
          <ac:chgData name="ÃNGELA IEDA SCHMIDT" userId="acbb1e12053d5b45" providerId="LiveId" clId="{0129C849-9708-49BE-A7A2-3C64410067E6}" dt="2025-05-03T01:07:32.173" v="63"/>
          <ac:spMkLst>
            <pc:docMk/>
            <pc:sldMk cId="3124309498" sldId="378"/>
            <ac:spMk id="6" creationId="{892832BD-9F99-6299-584F-610ADA43F5A9}"/>
          </ac:spMkLst>
        </pc:spChg>
        <pc:grpChg chg="add mod">
          <ac:chgData name="ÃNGELA IEDA SCHMIDT" userId="acbb1e12053d5b45" providerId="LiveId" clId="{0129C849-9708-49BE-A7A2-3C64410067E6}" dt="2025-05-03T01:07:32.173" v="63"/>
          <ac:grpSpMkLst>
            <pc:docMk/>
            <pc:sldMk cId="3124309498" sldId="378"/>
            <ac:grpSpMk id="4" creationId="{5F9A8BE5-DCCB-0072-3CD9-7E4E241CFB9F}"/>
          </ac:grpSpMkLst>
        </pc:grpChg>
      </pc:sldChg>
      <pc:sldChg chg="del">
        <pc:chgData name="ÃNGELA IEDA SCHMIDT" userId="acbb1e12053d5b45" providerId="LiveId" clId="{0129C849-9708-49BE-A7A2-3C64410067E6}" dt="2025-05-03T01:07:13.634" v="59" actId="2696"/>
        <pc:sldMkLst>
          <pc:docMk/>
          <pc:sldMk cId="4052487954" sldId="378"/>
        </pc:sldMkLst>
      </pc:sldChg>
      <pc:sldChg chg="add">
        <pc:chgData name="ÃNGELA IEDA SCHMIDT" userId="acbb1e12053d5b45" providerId="LiveId" clId="{0129C849-9708-49BE-A7A2-3C64410067E6}" dt="2025-05-03T01:05:21.541" v="39"/>
        <pc:sldMkLst>
          <pc:docMk/>
          <pc:sldMk cId="3750622533" sldId="379"/>
        </pc:sldMkLst>
      </pc:sldChg>
      <pc:sldChg chg="addSp delSp modSp add mod">
        <pc:chgData name="ÃNGELA IEDA SCHMIDT" userId="acbb1e12053d5b45" providerId="LiveId" clId="{0129C849-9708-49BE-A7A2-3C64410067E6}" dt="2025-05-03T01:07:55.481" v="64" actId="165"/>
        <pc:sldMkLst>
          <pc:docMk/>
          <pc:sldMk cId="4023426739" sldId="380"/>
        </pc:sldMkLst>
        <pc:spChg chg="mod">
          <ac:chgData name="ÃNGELA IEDA SCHMIDT" userId="acbb1e12053d5b45" providerId="LiveId" clId="{0129C849-9708-49BE-A7A2-3C64410067E6}" dt="2025-05-03T01:06:52.222" v="56" actId="14100"/>
          <ac:spMkLst>
            <pc:docMk/>
            <pc:sldMk cId="4023426739" sldId="380"/>
            <ac:spMk id="4" creationId="{F9177078-7BC4-068D-320B-FC0EAAD8ED3B}"/>
          </ac:spMkLst>
        </pc:spChg>
        <pc:spChg chg="mod topLvl">
          <ac:chgData name="ÃNGELA IEDA SCHMIDT" userId="acbb1e12053d5b45" providerId="LiveId" clId="{0129C849-9708-49BE-A7A2-3C64410067E6}" dt="2025-05-03T01:07:55.481" v="64" actId="165"/>
          <ac:spMkLst>
            <pc:docMk/>
            <pc:sldMk cId="4023426739" sldId="380"/>
            <ac:spMk id="6" creationId="{6051BAC6-C6CE-2104-9375-83797AB1E85C}"/>
          </ac:spMkLst>
        </pc:spChg>
        <pc:spChg chg="mod topLvl">
          <ac:chgData name="ÃNGELA IEDA SCHMIDT" userId="acbb1e12053d5b45" providerId="LiveId" clId="{0129C849-9708-49BE-A7A2-3C64410067E6}" dt="2025-05-03T01:07:55.481" v="64" actId="165"/>
          <ac:spMkLst>
            <pc:docMk/>
            <pc:sldMk cId="4023426739" sldId="380"/>
            <ac:spMk id="7" creationId="{12815182-36C8-DCBE-12D6-FEEF12D56B96}"/>
          </ac:spMkLst>
        </pc:spChg>
        <pc:spChg chg="add mod">
          <ac:chgData name="ÃNGELA IEDA SCHMIDT" userId="acbb1e12053d5b45" providerId="LiveId" clId="{0129C849-9708-49BE-A7A2-3C64410067E6}" dt="2025-05-03T01:06:44.116" v="55" actId="1076"/>
          <ac:spMkLst>
            <pc:docMk/>
            <pc:sldMk cId="4023426739" sldId="380"/>
            <ac:spMk id="9" creationId="{D81D1756-9C7F-7A7B-3BD2-B40FA285677B}"/>
          </ac:spMkLst>
        </pc:spChg>
      </pc:sldChg>
      <pc:sldChg chg="add del">
        <pc:chgData name="ÃNGELA IEDA SCHMIDT" userId="acbb1e12053d5b45" providerId="LiveId" clId="{0129C849-9708-49BE-A7A2-3C64410067E6}" dt="2025-05-03T00:55:50.695" v="36"/>
        <pc:sldMkLst>
          <pc:docMk/>
          <pc:sldMk cId="3694398598" sldId="382"/>
        </pc:sldMkLst>
      </pc:sldChg>
      <pc:sldMasterChg chg="del delSldLayout">
        <pc:chgData name="ÃNGELA IEDA SCHMIDT" userId="acbb1e12053d5b45" providerId="LiveId" clId="{0129C849-9708-49BE-A7A2-3C64410067E6}" dt="2025-05-03T01:07:13.634" v="59" actId="2696"/>
        <pc:sldMasterMkLst>
          <pc:docMk/>
          <pc:sldMasterMk cId="169713037" sldId="2147483660"/>
        </pc:sldMasterMkLst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1995070191" sldId="2147483661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2695731556" sldId="2147483662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273733978" sldId="2147483663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3156641411" sldId="2147483664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86049870" sldId="2147483665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3579083070" sldId="2147483666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3916223731" sldId="2147483667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3793446719" sldId="2147483668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1835440120" sldId="2147483669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661368074" sldId="2147483670"/>
          </pc:sldLayoutMkLst>
        </pc:sldLayoutChg>
        <pc:sldLayoutChg chg="del">
          <pc:chgData name="ÃNGELA IEDA SCHMIDT" userId="acbb1e12053d5b45" providerId="LiveId" clId="{0129C849-9708-49BE-A7A2-3C64410067E6}" dt="2025-05-03T01:07:13.634" v="59" actId="2696"/>
          <pc:sldLayoutMkLst>
            <pc:docMk/>
            <pc:sldMasterMk cId="169713037" sldId="2147483660"/>
            <pc:sldLayoutMk cId="3690066205" sldId="2147483671"/>
          </pc:sldLayoutMkLst>
        </pc:sldLayoutChg>
      </pc:sldMasterChg>
      <pc:sldMasterChg chg="del delSldLayout">
        <pc:chgData name="ÃNGELA IEDA SCHMIDT" userId="acbb1e12053d5b45" providerId="LiveId" clId="{0129C849-9708-49BE-A7A2-3C64410067E6}" dt="2025-05-03T01:07:20.755" v="61" actId="2696"/>
        <pc:sldMasterMkLst>
          <pc:docMk/>
          <pc:sldMasterMk cId="3358216254" sldId="2147483696"/>
        </pc:sldMasterMkLst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2198971127" sldId="2147483697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3378350118" sldId="2147483698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1945715019" sldId="2147483699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31110828" sldId="2147483700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2637984154" sldId="2147483701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1229609592" sldId="2147483702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3485412787" sldId="2147483703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2716943328" sldId="2147483704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1426775975" sldId="2147483705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942884559" sldId="2147483706"/>
          </pc:sldLayoutMkLst>
        </pc:sldLayoutChg>
        <pc:sldLayoutChg chg="del">
          <pc:chgData name="ÃNGELA IEDA SCHMIDT" userId="acbb1e12053d5b45" providerId="LiveId" clId="{0129C849-9708-49BE-A7A2-3C64410067E6}" dt="2025-05-03T01:07:20.755" v="61" actId="2696"/>
          <pc:sldLayoutMkLst>
            <pc:docMk/>
            <pc:sldMasterMk cId="3358216254" sldId="2147483696"/>
            <pc:sldLayoutMk cId="2376306506" sldId="2147483707"/>
          </pc:sldLayoutMkLst>
        </pc:sldLayoutChg>
      </pc:sldMasterChg>
    </pc:docChg>
  </pc:docChgLst>
  <pc:docChgLst>
    <pc:chgData name="ÃNGELA IEDA SCHMIDT" userId="acbb1e12053d5b45" providerId="LiveId" clId="{2FA0B3AD-CC9C-4FD4-A4B1-EED98E414829}"/>
    <pc:docChg chg="addSld modSld">
      <pc:chgData name="ÃNGELA IEDA SCHMIDT" userId="acbb1e12053d5b45" providerId="LiveId" clId="{2FA0B3AD-CC9C-4FD4-A4B1-EED98E414829}" dt="2025-05-24T20:14:15.004" v="20" actId="20577"/>
      <pc:docMkLst>
        <pc:docMk/>
      </pc:docMkLst>
      <pc:sldChg chg="modSp mod">
        <pc:chgData name="ÃNGELA IEDA SCHMIDT" userId="acbb1e12053d5b45" providerId="LiveId" clId="{2FA0B3AD-CC9C-4FD4-A4B1-EED98E414829}" dt="2025-05-24T20:14:09.280" v="19" actId="14100"/>
        <pc:sldMkLst>
          <pc:docMk/>
          <pc:sldMk cId="2612242371" sldId="381"/>
        </pc:sldMkLst>
        <pc:spChg chg="mod">
          <ac:chgData name="ÃNGELA IEDA SCHMIDT" userId="acbb1e12053d5b45" providerId="LiveId" clId="{2FA0B3AD-CC9C-4FD4-A4B1-EED98E414829}" dt="2025-05-24T20:14:09.280" v="19" actId="14100"/>
          <ac:spMkLst>
            <pc:docMk/>
            <pc:sldMk cId="2612242371" sldId="381"/>
            <ac:spMk id="2" creationId="{3398C1A3-D7E9-409D-53B7-D34675503D24}"/>
          </ac:spMkLst>
        </pc:spChg>
      </pc:sldChg>
      <pc:sldChg chg="addSp modSp new mod">
        <pc:chgData name="ÃNGELA IEDA SCHMIDT" userId="acbb1e12053d5b45" providerId="LiveId" clId="{2FA0B3AD-CC9C-4FD4-A4B1-EED98E414829}" dt="2025-05-24T20:14:15.004" v="20" actId="20577"/>
        <pc:sldMkLst>
          <pc:docMk/>
          <pc:sldMk cId="3552024141" sldId="382"/>
        </pc:sldMkLst>
        <pc:spChg chg="add mod">
          <ac:chgData name="ÃNGELA IEDA SCHMIDT" userId="acbb1e12053d5b45" providerId="LiveId" clId="{2FA0B3AD-CC9C-4FD4-A4B1-EED98E414829}" dt="2025-05-24T20:14:15.004" v="20" actId="20577"/>
          <ac:spMkLst>
            <pc:docMk/>
            <pc:sldMk cId="3552024141" sldId="382"/>
            <ac:spMk id="3" creationId="{371DB545-3A78-198A-9855-4F0D95610901}"/>
          </ac:spMkLst>
        </pc:spChg>
      </pc:sldChg>
    </pc:docChg>
  </pc:docChgLst>
  <pc:docChgLst>
    <pc:chgData name="ÃNGELA IEDA SCHMIDT" userId="acbb1e12053d5b45" providerId="LiveId" clId="{301BFB66-E988-4817-A04E-EABACEE43631}"/>
    <pc:docChg chg="custSel addSld delSld modSld delMainMaster modMainMaster">
      <pc:chgData name="ÃNGELA IEDA SCHMIDT" userId="acbb1e12053d5b45" providerId="LiveId" clId="{301BFB66-E988-4817-A04E-EABACEE43631}" dt="2024-12-25T15:04:57.032" v="1544" actId="20577"/>
      <pc:docMkLst>
        <pc:docMk/>
      </pc:docMkLst>
      <pc:sldChg chg="del">
        <pc:chgData name="ÃNGELA IEDA SCHMIDT" userId="acbb1e12053d5b45" providerId="LiveId" clId="{301BFB66-E988-4817-A04E-EABACEE43631}" dt="2024-12-24T22:05:41.012" v="6" actId="47"/>
        <pc:sldMkLst>
          <pc:docMk/>
          <pc:sldMk cId="1810256915" sldId="256"/>
        </pc:sldMkLst>
      </pc:sldChg>
      <pc:sldChg chg="modSp del">
        <pc:chgData name="ÃNGELA IEDA SCHMIDT" userId="acbb1e12053d5b45" providerId="LiveId" clId="{301BFB66-E988-4817-A04E-EABACEE43631}" dt="2024-12-24T22:05:41.871" v="7" actId="47"/>
        <pc:sldMkLst>
          <pc:docMk/>
          <pc:sldMk cId="46754013" sldId="257"/>
        </pc:sldMkLst>
      </pc:sldChg>
      <pc:sldChg chg="del">
        <pc:chgData name="ÃNGELA IEDA SCHMIDT" userId="acbb1e12053d5b45" providerId="LiveId" clId="{301BFB66-E988-4817-A04E-EABACEE43631}" dt="2024-12-24T22:13:52.451" v="8" actId="47"/>
        <pc:sldMkLst>
          <pc:docMk/>
          <pc:sldMk cId="1962085816" sldId="261"/>
        </pc:sldMkLst>
      </pc:sldChg>
      <pc:sldChg chg="del">
        <pc:chgData name="ÃNGELA IEDA SCHMIDT" userId="acbb1e12053d5b45" providerId="LiveId" clId="{301BFB66-E988-4817-A04E-EABACEE43631}" dt="2024-12-24T22:13:53.679" v="9" actId="47"/>
        <pc:sldMkLst>
          <pc:docMk/>
          <pc:sldMk cId="1019003347" sldId="262"/>
        </pc:sldMkLst>
      </pc:sldChg>
      <pc:sldChg chg="del">
        <pc:chgData name="ÃNGELA IEDA SCHMIDT" userId="acbb1e12053d5b45" providerId="LiveId" clId="{301BFB66-E988-4817-A04E-EABACEE43631}" dt="2024-12-24T22:13:54.238" v="10" actId="47"/>
        <pc:sldMkLst>
          <pc:docMk/>
          <pc:sldMk cId="1304807973" sldId="263"/>
        </pc:sldMkLst>
      </pc:sldChg>
      <pc:sldChg chg="addSp delSp modSp mod">
        <pc:chgData name="ÃNGELA IEDA SCHMIDT" userId="acbb1e12053d5b45" providerId="LiveId" clId="{301BFB66-E988-4817-A04E-EABACEE43631}" dt="2024-12-25T15:04:04.519" v="1530" actId="20577"/>
        <pc:sldMkLst>
          <pc:docMk/>
          <pc:sldMk cId="2786170046" sldId="264"/>
        </pc:sldMkLst>
      </pc:sldChg>
      <pc:sldChg chg="addSp modSp add mod">
        <pc:chgData name="ÃNGELA IEDA SCHMIDT" userId="acbb1e12053d5b45" providerId="LiveId" clId="{301BFB66-E988-4817-A04E-EABACEE43631}" dt="2024-12-25T15:04:57.032" v="1544" actId="20577"/>
        <pc:sldMkLst>
          <pc:docMk/>
          <pc:sldMk cId="4052487954" sldId="378"/>
        </pc:sldMkLst>
      </pc:sldChg>
      <pc:sldMasterChg chg="modSp del delSldLayout modSldLayout">
        <pc:chgData name="ÃNGELA IEDA SCHMIDT" userId="acbb1e12053d5b45" providerId="LiveId" clId="{301BFB66-E988-4817-A04E-EABACEE43631}" dt="2024-12-24T22:05:41.871" v="7" actId="47"/>
        <pc:sldMasterMkLst>
          <pc:docMk/>
          <pc:sldMasterMk cId="2168071652" sldId="2147483648"/>
        </pc:sldMasterMkLst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776559180" sldId="2147483649"/>
          </pc:sldLayoutMkLst>
        </pc:sldLayoutChg>
        <pc:sldLayoutChg chg="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2587002030" sldId="2147483650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3331748310" sldId="2147483651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3603848858" sldId="2147483652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3422009659" sldId="2147483653"/>
          </pc:sldLayoutMkLst>
        </pc:sldLayoutChg>
        <pc:sldLayoutChg chg="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1878490770" sldId="2147483654"/>
          </pc:sldLayoutMkLst>
        </pc:sldLayoutChg>
        <pc:sldLayoutChg chg="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2443933997" sldId="2147483655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141326695" sldId="2147483656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2171919853" sldId="2147483657"/>
          </pc:sldLayoutMkLst>
        </pc:sldLayoutChg>
        <pc:sldLayoutChg chg="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2974638363" sldId="2147483658"/>
          </pc:sldLayoutMkLst>
        </pc:sldLayoutChg>
        <pc:sldLayoutChg chg="modSp del">
          <pc:chgData name="ÃNGELA IEDA SCHMIDT" userId="acbb1e12053d5b45" providerId="LiveId" clId="{301BFB66-E988-4817-A04E-EABACEE43631}" dt="2024-12-24T22:05:41.871" v="7" actId="47"/>
          <pc:sldLayoutMkLst>
            <pc:docMk/>
            <pc:sldMasterMk cId="2168071652" sldId="2147483648"/>
            <pc:sldLayoutMk cId="2025544750" sldId="2147483659"/>
          </pc:sldLayoutMkLst>
        </pc:sldLayoutChg>
      </pc:sldMasterChg>
      <pc:sldMasterChg chg="modSp modSldLayout">
        <pc:chgData name="ÃNGELA IEDA SCHMIDT" userId="acbb1e12053d5b45" providerId="LiveId" clId="{301BFB66-E988-4817-A04E-EABACEE43631}" dt="2024-12-24T15:01:03.162" v="3"/>
        <pc:sldMasterMkLst>
          <pc:docMk/>
          <pc:sldMasterMk cId="3073815241" sldId="2147483660"/>
        </pc:sldMasterMkLst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918594021" sldId="2147483661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4197956860" sldId="2147483663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1388281131" sldId="2147483664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4121565790" sldId="2147483665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2277375443" sldId="2147483668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1621894021" sldId="2147483669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3073815241" sldId="2147483660"/>
            <pc:sldLayoutMk cId="1182494312" sldId="2147483671"/>
          </pc:sldLayoutMkLst>
        </pc:sldLayoutChg>
      </pc:sldMasterChg>
      <pc:sldMasterChg chg="modSp modSldLayout">
        <pc:chgData name="ÃNGELA IEDA SCHMIDT" userId="acbb1e12053d5b45" providerId="LiveId" clId="{301BFB66-E988-4817-A04E-EABACEE43631}" dt="2024-12-24T15:01:03.162" v="3"/>
        <pc:sldMasterMkLst>
          <pc:docMk/>
          <pc:sldMasterMk cId="1949232305" sldId="2147483672"/>
        </pc:sldMasterMkLst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3209263075" sldId="2147483673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312852399" sldId="2147483675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3033403328" sldId="2147483676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1805864436" sldId="2147483677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3911683637" sldId="2147483680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3854693681" sldId="2147483681"/>
          </pc:sldLayoutMkLst>
        </pc:sldLayoutChg>
        <pc:sldLayoutChg chg="modSp">
          <pc:chgData name="ÃNGELA IEDA SCHMIDT" userId="acbb1e12053d5b45" providerId="LiveId" clId="{301BFB66-E988-4817-A04E-EABACEE43631}" dt="2024-12-24T15:01:03.162" v="3"/>
          <pc:sldLayoutMkLst>
            <pc:docMk/>
            <pc:sldMasterMk cId="1949232305" sldId="2147483672"/>
            <pc:sldLayoutMk cId="1030007627" sldId="2147483683"/>
          </pc:sldLayoutMkLst>
        </pc:sldLayoutChg>
      </pc:sldMasterChg>
      <pc:sldMasterChg chg="del delSldLayout">
        <pc:chgData name="ÃNGELA IEDA SCHMIDT" userId="acbb1e12053d5b45" providerId="LiveId" clId="{301BFB66-E988-4817-A04E-EABACEE43631}" dt="2024-12-24T15:01:08.059" v="4" actId="47"/>
        <pc:sldMasterMkLst>
          <pc:docMk/>
          <pc:sldMasterMk cId="1743136163" sldId="2147483684"/>
        </pc:sldMasterMkLst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1855190373" sldId="2147483685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3176102038" sldId="2147483686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2471579700" sldId="2147483687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3995653162" sldId="2147483688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2808879361" sldId="2147483689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1173222632" sldId="2147483690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606895294" sldId="2147483691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3007071701" sldId="2147483692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1455232920" sldId="2147483693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3524587002" sldId="2147483694"/>
          </pc:sldLayoutMkLst>
        </pc:sldLayoutChg>
        <pc:sldLayoutChg chg="del">
          <pc:chgData name="ÃNGELA IEDA SCHMIDT" userId="acbb1e12053d5b45" providerId="LiveId" clId="{301BFB66-E988-4817-A04E-EABACEE43631}" dt="2024-12-24T15:01:08.059" v="4" actId="47"/>
          <pc:sldLayoutMkLst>
            <pc:docMk/>
            <pc:sldMasterMk cId="1743136163" sldId="2147483684"/>
            <pc:sldLayoutMk cId="2429518989" sldId="2147483695"/>
          </pc:sldLayoutMkLst>
        </pc:sldLayoutChg>
      </pc:sldMasterChg>
      <pc:sldMasterChg chg="del delSldLayout">
        <pc:chgData name="ÃNGELA IEDA SCHMIDT" userId="acbb1e12053d5b45" providerId="LiveId" clId="{301BFB66-E988-4817-A04E-EABACEE43631}" dt="2024-12-24T15:01:08.149" v="5" actId="47"/>
        <pc:sldMasterMkLst>
          <pc:docMk/>
          <pc:sldMasterMk cId="3115566396" sldId="2147483696"/>
        </pc:sldMasterMkLst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2202597815" sldId="2147483697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2725376195" sldId="2147483698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1757787881" sldId="2147483699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1618785859" sldId="2147483700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598932205" sldId="2147483701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1283155377" sldId="2147483702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460305758" sldId="2147483703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3652351047" sldId="2147483704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3727332112" sldId="2147483705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1886826357" sldId="2147483706"/>
          </pc:sldLayoutMkLst>
        </pc:sldLayoutChg>
        <pc:sldLayoutChg chg="del">
          <pc:chgData name="ÃNGELA IEDA SCHMIDT" userId="acbb1e12053d5b45" providerId="LiveId" clId="{301BFB66-E988-4817-A04E-EABACEE43631}" dt="2024-12-24T15:01:08.149" v="5" actId="47"/>
          <pc:sldLayoutMkLst>
            <pc:docMk/>
            <pc:sldMasterMk cId="3115566396" sldId="2147483696"/>
            <pc:sldLayoutMk cId="1137250953" sldId="2147483707"/>
          </pc:sldLayoutMkLst>
        </pc:sldLayoutChg>
      </pc:sldMasterChg>
    </pc:docChg>
  </pc:docChgLst>
  <pc:docChgLst>
    <pc:chgData name="ÃNGELA IEDA SCHMIDT" userId="acbb1e12053d5b45" providerId="LiveId" clId="{D2E43AD3-EEF4-4BBD-89AE-58C461D6FBA6}"/>
    <pc:docChg chg="undo custSel addSld modSld sldOrd">
      <pc:chgData name="ÃNGELA IEDA SCHMIDT" userId="acbb1e12053d5b45" providerId="LiveId" clId="{D2E43AD3-EEF4-4BBD-89AE-58C461D6FBA6}" dt="2025-06-02T13:48:29.220" v="112" actId="20577"/>
      <pc:docMkLst>
        <pc:docMk/>
      </pc:docMkLst>
      <pc:sldChg chg="modSp add mod">
        <pc:chgData name="ÃNGELA IEDA SCHMIDT" userId="acbb1e12053d5b45" providerId="LiveId" clId="{D2E43AD3-EEF4-4BBD-89AE-58C461D6FBA6}" dt="2025-05-27T19:50:49.216" v="91" actId="1076"/>
        <pc:sldMkLst>
          <pc:docMk/>
          <pc:sldMk cId="3388229618" sldId="320"/>
        </pc:sldMkLst>
        <pc:spChg chg="mod">
          <ac:chgData name="ÃNGELA IEDA SCHMIDT" userId="acbb1e12053d5b45" providerId="LiveId" clId="{D2E43AD3-EEF4-4BBD-89AE-58C461D6FBA6}" dt="2025-05-27T19:50:49.216" v="91" actId="1076"/>
          <ac:spMkLst>
            <pc:docMk/>
            <pc:sldMk cId="3388229618" sldId="320"/>
            <ac:spMk id="2" creationId="{00000000-0000-0000-0000-000000000000}"/>
          </ac:spMkLst>
        </pc:spChg>
      </pc:sldChg>
      <pc:sldChg chg="modSp add mod">
        <pc:chgData name="ÃNGELA IEDA SCHMIDT" userId="acbb1e12053d5b45" providerId="LiveId" clId="{D2E43AD3-EEF4-4BBD-89AE-58C461D6FBA6}" dt="2025-05-22T19:14:03.977" v="4" actId="207"/>
        <pc:sldMkLst>
          <pc:docMk/>
          <pc:sldMk cId="1056912570" sldId="321"/>
        </pc:sldMkLst>
        <pc:spChg chg="mod">
          <ac:chgData name="ÃNGELA IEDA SCHMIDT" userId="acbb1e12053d5b45" providerId="LiveId" clId="{D2E43AD3-EEF4-4BBD-89AE-58C461D6FBA6}" dt="2025-05-22T19:14:03.977" v="4" actId="207"/>
          <ac:spMkLst>
            <pc:docMk/>
            <pc:sldMk cId="1056912570" sldId="321"/>
            <ac:spMk id="43010" creationId="{00000000-0000-0000-0000-000000000000}"/>
          </ac:spMkLst>
        </pc:spChg>
      </pc:sldChg>
      <pc:sldChg chg="addSp delSp modSp mod">
        <pc:chgData name="ÃNGELA IEDA SCHMIDT" userId="acbb1e12053d5b45" providerId="LiveId" clId="{D2E43AD3-EEF4-4BBD-89AE-58C461D6FBA6}" dt="2025-06-02T12:24:59.750" v="94" actId="478"/>
        <pc:sldMkLst>
          <pc:docMk/>
          <pc:sldMk cId="1964721918" sldId="377"/>
        </pc:sldMkLst>
        <pc:picChg chg="add del mod">
          <ac:chgData name="ÃNGELA IEDA SCHMIDT" userId="acbb1e12053d5b45" providerId="LiveId" clId="{D2E43AD3-EEF4-4BBD-89AE-58C461D6FBA6}" dt="2025-06-02T12:24:59.750" v="94" actId="478"/>
          <ac:picMkLst>
            <pc:docMk/>
            <pc:sldMk cId="1964721918" sldId="377"/>
            <ac:picMk id="63" creationId="{380BCEFF-532F-252F-0C31-FF08CC3542F3}"/>
          </ac:picMkLst>
        </pc:picChg>
      </pc:sldChg>
      <pc:sldChg chg="modSp mod ord">
        <pc:chgData name="ÃNGELA IEDA SCHMIDT" userId="acbb1e12053d5b45" providerId="LiveId" clId="{D2E43AD3-EEF4-4BBD-89AE-58C461D6FBA6}" dt="2025-06-02T13:48:29.220" v="112" actId="20577"/>
        <pc:sldMkLst>
          <pc:docMk/>
          <pc:sldMk cId="4023426739" sldId="380"/>
        </pc:sldMkLst>
        <pc:spChg chg="mod">
          <ac:chgData name="ÃNGELA IEDA SCHMIDT" userId="acbb1e12053d5b45" providerId="LiveId" clId="{D2E43AD3-EEF4-4BBD-89AE-58C461D6FBA6}" dt="2025-06-02T13:48:29.220" v="112" actId="20577"/>
          <ac:spMkLst>
            <pc:docMk/>
            <pc:sldMk cId="4023426739" sldId="380"/>
            <ac:spMk id="9" creationId="{D81D1756-9C7F-7A7B-3BD2-B40FA285677B}"/>
          </ac:spMkLst>
        </pc:spChg>
      </pc:sldChg>
      <pc:sldChg chg="modSp add mod">
        <pc:chgData name="ÃNGELA IEDA SCHMIDT" userId="acbb1e12053d5b45" providerId="LiveId" clId="{D2E43AD3-EEF4-4BBD-89AE-58C461D6FBA6}" dt="2025-05-22T20:09:45.157" v="87" actId="20577"/>
        <pc:sldMkLst>
          <pc:docMk/>
          <pc:sldMk cId="2612242371" sldId="381"/>
        </pc:sldMkLst>
        <pc:spChg chg="mod">
          <ac:chgData name="ÃNGELA IEDA SCHMIDT" userId="acbb1e12053d5b45" providerId="LiveId" clId="{D2E43AD3-EEF4-4BBD-89AE-58C461D6FBA6}" dt="2025-05-22T20:09:45.157" v="87" actId="20577"/>
          <ac:spMkLst>
            <pc:docMk/>
            <pc:sldMk cId="2612242371" sldId="381"/>
            <ac:spMk id="2" creationId="{3398C1A3-D7E9-409D-53B7-D34675503D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6503D-E5B6-44C4-B73F-0546B163D42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02ADD-29FD-4443-BFD0-491E9DA72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71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35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0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26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53BC9-072F-0AFC-6D9F-34330BD6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2130F7-9AEB-149D-3D69-F2CCDF819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A08888-E182-5492-2996-1C511CBB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F857BE-8A93-F52C-BA40-E68BC500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6BB4B-966B-1CB8-E44B-62C2B93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766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D2953-FDB0-3664-F1A9-27C75130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74723-96C1-6937-E674-BBBFB3677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75F1D5-D297-3015-A546-D401723D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F89F3-4973-0B25-94E9-BF31CFE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EB046B-AA53-8A5C-0EFF-87B0718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26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BEEC8-6A3D-9EE2-47B1-82C98E3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6252F3-8BD9-64E2-A59C-DC3039FA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C5BC1-FFC3-D9B0-023D-6A618C88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EBA3D3-21B5-920E-BFD9-A74A7D23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7B0757-0822-0A67-0F8C-CC19A42D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21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E0EBF-DE4D-AC61-B4FF-5BA49C77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D08C26-59AC-A1DC-C883-FBE28F5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C670E3-5F8C-CC2F-C196-942C8BA49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E646A3-DE8A-A4B5-E9FC-201EEAAD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981F6E-F8D2-B019-C3CC-EAD57F1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C8573-432C-B7C9-7A10-7FAB7723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076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7BE-CFE5-46A1-49C2-94698AC5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A76808-7363-FEFE-96E5-98C5A9F8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3D3715-5F12-5775-3F85-B1463F36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C65D5D-D130-4834-A72F-6C209D40A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D8F6C1-C66E-E98A-850F-F2AC200B2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1B5283-B1E4-C6B2-A6C5-6FB0D6C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BA8198-6AA4-5F3F-C471-11AA2FC4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8F0865-0C7F-FA3B-B7F9-FF165A3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64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8F719-6E92-F774-E282-9722A218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3EA9E4-5E15-E2CF-48F0-13A6BDF0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006D0-D0A3-63A1-7623-3A56B802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216840-7983-7EC4-EF53-F9F19A01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573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AAC46C-F4B9-5E3A-B19A-8F90CE06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42EBA4-6EE2-09B5-E7A9-0E65F3BD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A5CD93-6ED7-2F61-93EF-823050DB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94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DA985-F98E-8727-45EE-D4E9B85B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9BD73B-6CA2-AA69-F591-1FB8DDA5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64EF9-BB5E-5592-878A-3B71763CA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C5379-5444-7FC9-7503-56F17728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177910-0119-A50C-F545-9505E56D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D557F-1410-5E23-9346-DB337F2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01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46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D0E1D-3EF2-2CBE-0670-3FC1BDF9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BF4A83-26AC-1D1E-EC68-3803BBA7F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059ABB-652B-D459-CC09-ADD6C55D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F9AA44-FEA1-2784-9641-3CB30D37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5EDA08-EF80-5B9C-4823-EA77CC49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908DD9-8552-C80F-A770-B9BFB9D3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670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6B00-7097-029D-6ACB-DF66880B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E2FB7D-E05E-56C4-FF57-F9374630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7D17B-31A8-3CC7-6075-3F4B42A7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45BD9-C022-6CD4-BED7-C43B372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919443-DE5E-6D49-747E-BCF3A383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31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30AACE-FCAC-6520-E12C-A3E34DFFD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7D882C-D2B5-C226-45C7-560AC97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3E55E9-D017-E158-4A17-8219980A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10E8B7-D8BD-4889-59D9-85FABA4C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68B25C-31BC-9942-0626-3C9CB483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18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01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6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89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522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85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05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45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03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E67B8D-D528-C29F-74A8-3931CE08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B0F8EC-195E-E52F-EE03-25807902E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B664FE-FD1A-B6E5-F6F8-5034C72BC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3EE62C-D42C-57A5-F7AF-7F0CF49C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1201E-542B-EF2A-0167-97B7909F5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3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7E36FCEC-7551-FFED-0F8A-9A1472440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3893895-F24A-E63B-22EE-82C91E7832BE}"/>
              </a:ext>
            </a:extLst>
          </p:cNvPr>
          <p:cNvGrpSpPr/>
          <p:nvPr/>
        </p:nvGrpSpPr>
        <p:grpSpPr>
          <a:xfrm>
            <a:off x="-8288" y="-1282"/>
            <a:ext cx="9232917" cy="6856718"/>
            <a:chOff x="-8288" y="-1282"/>
            <a:chExt cx="9232917" cy="6856718"/>
          </a:xfrm>
        </p:grpSpPr>
        <p:pic>
          <p:nvPicPr>
            <p:cNvPr id="15" name="Imagem 14" descr="Imagem digital fictícia de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5BB41A7D-A9F6-B0D7-92BC-79A97805F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7" b="37694"/>
            <a:stretch/>
          </p:blipFill>
          <p:spPr>
            <a:xfrm>
              <a:off x="-8288" y="-1282"/>
              <a:ext cx="9232917" cy="6856718"/>
            </a:xfrm>
            <a:prstGeom prst="rect">
              <a:avLst/>
            </a:prstGeom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9AA54CAC-8ADB-BF59-7DB4-F80CB552CA09}"/>
                </a:ext>
              </a:extLst>
            </p:cNvPr>
            <p:cNvGrpSpPr/>
            <p:nvPr/>
          </p:nvGrpSpPr>
          <p:grpSpPr>
            <a:xfrm>
              <a:off x="4261096" y="1133994"/>
              <a:ext cx="466729" cy="466457"/>
              <a:chOff x="1050789" y="925967"/>
              <a:chExt cx="4846320" cy="5136915"/>
            </a:xfrm>
          </p:grpSpPr>
          <p:pic>
            <p:nvPicPr>
              <p:cNvPr id="5" name="Imagem 4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17DD884-B32C-8990-EAF7-2470B7FA0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789" y="944999"/>
                <a:ext cx="4846320" cy="5117883"/>
              </a:xfrm>
              <a:prstGeom prst="rect">
                <a:avLst/>
              </a:prstGeom>
            </p:spPr>
          </p:pic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1CE1218C-3787-B07E-4813-7C61E65EEB28}"/>
                  </a:ext>
                </a:extLst>
              </p:cNvPr>
              <p:cNvGrpSpPr/>
              <p:nvPr/>
            </p:nvGrpSpPr>
            <p:grpSpPr>
              <a:xfrm>
                <a:off x="1118640" y="925967"/>
                <a:ext cx="4703140" cy="4750890"/>
                <a:chOff x="2638966" y="1666965"/>
                <a:chExt cx="4703138" cy="4750891"/>
              </a:xfrm>
            </p:grpSpPr>
            <p:pic>
              <p:nvPicPr>
                <p:cNvPr id="9" name="Imagem 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EBC61B73-9872-7F5E-755E-045CAB39E5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7651" y="1720205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0" name="Imagem 9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4EE46AD1-710F-0FE5-9C77-490895DCA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1079" y="1666965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1" name="Imagem 1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3EC1D5FE-9311-4FF6-1586-9ACE23E6B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1225" y="1693585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2" name="Imagem 1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CB227379-797E-40FC-B3DB-F41D701AD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1104" y="1798946"/>
                  <a:ext cx="377912" cy="305023"/>
                </a:xfrm>
                <a:prstGeom prst="rect">
                  <a:avLst/>
                </a:prstGeom>
              </p:spPr>
            </p:pic>
            <p:pic>
              <p:nvPicPr>
                <p:cNvPr id="13" name="Imagem 12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7B5970B3-C624-203E-D1B2-C99130ED9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79190" y="1974924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4" name="Imagem 13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29476649-9364-1C42-7AA6-1B9CB6DE6E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8027" y="2227943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6" name="Imagem 15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F87691F7-46C1-F617-0B05-35915634D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3362" y="2504543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7" name="Imagem 16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8F4B1167-B5EC-AB76-458F-0F575DD06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0363" y="2807763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8" name="Imagem 17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471FEC28-C822-3FBD-12AA-451D596E5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0467" y="3149939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19" name="Imagem 1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2BBE28C5-D9DF-FC17-A926-0FDECFEFD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8967" y="3594545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21" name="Imagem 2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25829B9F-7E53-1437-A5F4-C2F42CF85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8966" y="3984667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22" name="Imagem 2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4836D5E5-7D7B-C0C7-6F89-2337AB4FB7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4356" y="4376822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3" name="Imagem 22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DF0A996D-455B-E271-58E2-9F70F2B98B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4645" y="4699181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4" name="Imagem 23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0CE96A85-C339-79A7-0996-AA8D2B21A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236" y="4994920"/>
                  <a:ext cx="378791" cy="374288"/>
                </a:xfrm>
                <a:prstGeom prst="rect">
                  <a:avLst/>
                </a:prstGeom>
              </p:spPr>
            </p:pic>
            <p:pic>
              <p:nvPicPr>
                <p:cNvPr id="25" name="Imagem 2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04A01A40-2BEB-FE50-EA15-4583756C4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0950" y="5309290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6" name="Imagem 25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DB4C2899-2244-2F5C-5BE2-D8BAC3593E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82664" y="5585890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7" name="Imagem 26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FFB760A2-89C1-D0C0-090E-DEFD0F51FC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6268" y="5829227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8" name="Imagem 27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7FEB740B-264F-DFB4-36AE-CA5DEEDAE1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1647" y="5967754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29" name="Imagem 2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C1FCF6A9-B8EC-9826-9117-5509A85FAB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2480" y="3437995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0" name="Imagem 29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0684198E-85B8-94B8-32FA-DC277BB61B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8639" y="3845576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1" name="Imagem 3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09EC869B-1FEF-A057-52CC-C0FD0443A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5035" y="3503941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2" name="Imagem 3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B93E2E27-5905-0F2F-59E3-7A65577FE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2573" y="4010120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3" name="Imagem 32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5BBA904D-FCE1-9BD4-E982-47FBC9CE0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170" y="4318621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4" name="Imagem 33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6A8F9033-EEAA-CB33-8C85-684C59E1C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8982" y="4398533"/>
                  <a:ext cx="416305" cy="506179"/>
                </a:xfrm>
                <a:prstGeom prst="rect">
                  <a:avLst/>
                </a:prstGeom>
              </p:spPr>
            </p:pic>
            <p:pic>
              <p:nvPicPr>
                <p:cNvPr id="35" name="Imagem 3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EC6E475B-2E79-92F7-004C-7306124EF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1444" y="3903718"/>
                  <a:ext cx="416309" cy="506184"/>
                </a:xfrm>
                <a:prstGeom prst="rect">
                  <a:avLst/>
                </a:prstGeom>
              </p:spPr>
            </p:pic>
            <p:pic>
              <p:nvPicPr>
                <p:cNvPr id="36" name="Imagem 35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2C2933A2-5561-84AE-CF87-DB9CC4194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28878" y="2579100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37" name="Imagem 36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F35D917D-3D20-1A46-87CF-4AFF47B90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9077" y="5340362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38" name="Imagem 37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E8D3248-825C-5D1B-BBD7-DD2B1F9D9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7933" y="3949251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39" name="Imagem 3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63A9EFA1-6FCA-82FB-5177-EB9DAB8AA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29667" y="3977900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0" name="Imagem 39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9753D60D-ADBE-6299-E2D8-FB3E5AB16E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8583" y="1844517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1" name="Imagem 4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6E956BB-843B-8FB4-0B70-B3CEA88FEF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7601" y="2783350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2" name="Imagem 4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0BE5EC7-E5A6-CFC2-31D1-B91208D4A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9921" y="3317944"/>
                  <a:ext cx="416305" cy="336010"/>
                </a:xfrm>
                <a:prstGeom prst="rect">
                  <a:avLst/>
                </a:prstGeom>
              </p:spPr>
            </p:pic>
            <p:pic>
              <p:nvPicPr>
                <p:cNvPr id="43" name="Imagem 42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65B722B0-716F-18BC-1541-EC69132F20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8689" y="4607206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4" name="Imagem 43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CE1D4C24-DF61-E769-64FB-BB6CBD825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803" y="5139034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5" name="Imagem 4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642EF545-2BB3-4E10-4471-54FE16AA4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2173" y="2799393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6" name="Imagem 45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23BC3AE-57C5-2C6A-4732-20E3755D6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23404" y="3308522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7" name="Imagem 46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F2F2F1D5-5850-6C42-F5F4-31E6C84BE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4478" y="4529796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8" name="Imagem 47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5D303432-A1F5-51F2-B158-7B3F39150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2351" y="5139034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49" name="Imagem 4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D1E5BFD-64C0-2F2F-8EF3-914836E5F4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91393" y="1992123"/>
                  <a:ext cx="416305" cy="376810"/>
                </a:xfrm>
                <a:prstGeom prst="rect">
                  <a:avLst/>
                </a:prstGeom>
              </p:spPr>
            </p:pic>
            <p:pic>
              <p:nvPicPr>
                <p:cNvPr id="50" name="Imagem 49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1BF55C13-B182-153C-A3EE-E298EF699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1027" y="2240747"/>
                  <a:ext cx="416305" cy="376810"/>
                </a:xfrm>
                <a:prstGeom prst="rect">
                  <a:avLst/>
                </a:prstGeom>
              </p:spPr>
            </p:pic>
            <p:pic>
              <p:nvPicPr>
                <p:cNvPr id="51" name="Imagem 5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F6A8C488-C3C7-C9B8-6E5C-CED6CABDC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5692" y="2604474"/>
                  <a:ext cx="416305" cy="336011"/>
                </a:xfrm>
                <a:prstGeom prst="rect">
                  <a:avLst/>
                </a:prstGeom>
              </p:spPr>
            </p:pic>
            <p:pic>
              <p:nvPicPr>
                <p:cNvPr id="52" name="Imagem 5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1E6F0912-CCC4-978E-7093-FE9E3207F1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3682" y="2990887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3" name="Imagem 52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88DEA785-B959-0FA5-A094-ABFA16AB6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3418" y="3507645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4" name="Imagem 53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7FC1C35E-8C83-F373-FB30-0EFEFC484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5799" y="3969232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5" name="Imagem 5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121D2AB2-17FD-18FC-C6A0-B84052FF0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6265" y="4430819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6" name="Imagem 55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8FE1A207-76C9-609F-9A58-5C9F2C82F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4421" y="6043568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7" name="Imagem 56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EE5A318C-0FFB-61F3-595E-2C677B0A67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494" y="5993166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8" name="Imagem 57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20C2F729-1CB0-2B3F-14CC-4DC024EE8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974" y="5856424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59" name="Imagem 58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CA68A072-69B8-1A8F-2837-A4FFB077F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8884" y="5690265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60" name="Imagem 59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326A892-4D41-1903-7C4C-C8705D0F90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3887" y="5458643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61" name="Imagem 60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9A9891C0-1C80-8F43-6D51-378AD24706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9494" y="5125850"/>
                  <a:ext cx="416305" cy="374288"/>
                </a:xfrm>
                <a:prstGeom prst="rect">
                  <a:avLst/>
                </a:prstGeom>
              </p:spPr>
            </p:pic>
            <p:pic>
              <p:nvPicPr>
                <p:cNvPr id="62" name="Imagem 61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364A5B7A-8BA7-F162-2C73-051ED31E5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5881" y="4779798"/>
                  <a:ext cx="416305" cy="37428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6D9F06C6-5669-1FDF-0C26-A108AE0F6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35392" y="1285863"/>
              <a:ext cx="124933" cy="124933"/>
            </a:xfrm>
            <a:prstGeom prst="rect">
              <a:avLst/>
            </a:prstGeom>
          </p:spPr>
        </p:pic>
      </p:grpSp>
      <p:sp>
        <p:nvSpPr>
          <p:cNvPr id="64" name="Retângulo 63">
            <a:extLst>
              <a:ext uri="{FF2B5EF4-FFF2-40B4-BE49-F238E27FC236}">
                <a16:creationId xmlns:a16="http://schemas.microsoft.com/office/drawing/2014/main" id="{E42CF36C-08B3-43D4-8D29-F7FF950E0AC8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6CACCB-4B40-A4DF-68C1-5AE80D13F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8992"/>
            <a:ext cx="963487" cy="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01CAE62-B762-9290-8A53-DD8D69D59E18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6E6657B2-287A-D768-F210-6BDBCE24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D731B38E-D5B3-BE8A-D69B-152E7D3301C8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442E4F20-CEB6-5899-C7C5-D7CFBF6C7187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05F181DB-413A-0CBB-FF36-9FB4A7FFD041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62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98C1A3-D7E9-409D-53B7-D34675503D24}"/>
              </a:ext>
            </a:extLst>
          </p:cNvPr>
          <p:cNvSpPr txBox="1"/>
          <p:nvPr/>
        </p:nvSpPr>
        <p:spPr>
          <a:xfrm>
            <a:off x="845388" y="1033377"/>
            <a:ext cx="74359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 CHACRA BÁSICO BLOQUEADO?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esse chakra está bloqueado, a pessoa pode sentir insegurança, medo e dificuldades para lidar com desafios do dia a dia. Isso pode se manifestar como ansiedade, falta de energia e até problemas físicos, como dores na região lombar.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 CHACRA BÁSICO EXCESSIVAMENTE ATIVADO?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estiver hiperativo, pode gerar apego excessivo ao mundo material, ganância, agressividade e resistência a mudanças. A pessoa pode sentir uma necessidade exagerada de controle e estabilidade, o que pode dificultar a adaptação a novas situações</a:t>
            </a:r>
          </a:p>
        </p:txBody>
      </p:sp>
    </p:spTree>
    <p:extLst>
      <p:ext uri="{BB962C8B-B14F-4D97-AF65-F5344CB8AC3E}">
        <p14:creationId xmlns:p14="http://schemas.microsoft.com/office/powerpoint/2010/main" val="261224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71DB545-3A78-198A-9855-4F0D95610901}"/>
              </a:ext>
            </a:extLst>
          </p:cNvPr>
          <p:cNvSpPr txBox="1"/>
          <p:nvPr/>
        </p:nvSpPr>
        <p:spPr>
          <a:xfrm>
            <a:off x="935965" y="963645"/>
            <a:ext cx="72720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COMO É A VIDA DE ALGUÉM COM O CHACRA BÁSICO EQUILIBRADO?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Quando está harmonizado, proporciona sensação de segurança, estabilidade e conexão com a realidade física. A pessoa se sente confiante, presente e capaz de lidar com desafios de forma equilibrada.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 O TEMA CENTRAL A SER EXERCITADO COM A HARMONIZAÇÃO DOS CHACRA BÁSICO 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foco principal da harmonização do chakra básico é o aterramento e a segurança. Ele rege a conexão com a terra, a estabilidade emocional e a capacidade de enfrentar desafios com confiança. Práticas como meditação, contato com a natureza e exercícios físicos podem ajudar a manter esse equilíbrio.</a:t>
            </a:r>
          </a:p>
        </p:txBody>
      </p:sp>
    </p:spTree>
    <p:extLst>
      <p:ext uri="{BB962C8B-B14F-4D97-AF65-F5344CB8AC3E}">
        <p14:creationId xmlns:p14="http://schemas.microsoft.com/office/powerpoint/2010/main" val="355202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1343" y="612844"/>
            <a:ext cx="7961313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CHACRA BÁSICO: MANTER O EQUILÍBRIO DE GÊNERO ENTRE O PODER MASCULINO E FEMININO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Enquanto não temos sensação de segurança e confiança na vida, a expansão não pode acontecer, aqui assumimos o papel de autores de nossa história e caminhamos expandindo a autoconfiança. 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Está localizado na base da coluna vertebral (cóccix) entre o ânus e os genitais e tem relação com tudo que é duro no corpo, como espinha, ossos, dentes e unhas. Tem correlação física também com a construção celular do sangue, devido à glândula supra renal que regula nosso corpo para estar pronto para a ação. O ânus, a próstata, o reto e o intestino grosso também fazem parte desta lista de correspondentes.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Este vórtice nos liga com o mundo físico e faz o contato direto do nosso sistema de matéria sutil com a energia da terra de nosso planeta. Esse contato direto nos confere a firmeza para construirmos nossa vida com estabilidade e força de realização. Aqui nos ligamos ao espírito da Mãe-Terra, seu amor, acolhimento, criatividade e força. Tudo que diz respeito à sobrevivência, seja real ou imaginário, circula neste chakra – alimentação, dinheiro, abrigo, medo de alguma coisa que nos trazem risco de vida – de forma primitiva ou não. É ele que dá o sinal sexual de sobrevivência nas questões da continuidade da espécie, reprodução e formação da família.</a:t>
            </a:r>
          </a:p>
        </p:txBody>
      </p:sp>
    </p:spTree>
    <p:extLst>
      <p:ext uri="{BB962C8B-B14F-4D97-AF65-F5344CB8AC3E}">
        <p14:creationId xmlns:p14="http://schemas.microsoft.com/office/powerpoint/2010/main" val="3388229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1"/>
          <p:cNvSpPr>
            <a:spLocks noChangeArrowheads="1"/>
          </p:cNvSpPr>
          <p:nvPr/>
        </p:nvSpPr>
        <p:spPr bwMode="auto">
          <a:xfrm>
            <a:off x="395288" y="333375"/>
            <a:ext cx="835342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chacra básico, está relacionado ao sentimento de segurança, abrigo, abundância, sorte. O elemento que rege o chacra básico é o elemento terra. O elemento terra representa os pés no chão, que é a terra. É o nosso planeta, o nosso abrigo, a nossa casa. É a terra que fornece tudo o que temos do mundo material. O nosso corpo, os nossos alimentos, nossas casas. A terra contém a forma, pode ser utilizada para fazer barreiras, potes, tijolos.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equilíbrio, este chacra nos dá segurança, abrigo, sensação de amparo, boa situação financeira, coragem para agir. Normalmente, o medo serve para nos preservar de perigos reais.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 chacra quando está bloqueado corresponde ao medo. O medo é o resultado da repulsa ao sofrimento e o sofrimento resulta seja da falta de algo ou alguém ou do excesso algumas vezes.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Esta sensação no nosso corpo se espelha pelos hormônios produzidos pelas glândulas adrenais, que são a noradrenalina, os corticoides. Os rins seriam órgãos regidos pelo primeiro chacra e na medicina chinesa os rins são ligados ao medo, porém este medo surge para provocar doenças nos rins, principalmente cálculo renal (que são as pedras nos rins - excesso de elemento terra). Em desequilíbrio, com o chacra bloqueado, a pessoa para de agir, paralisa ou começa a agir baseando-se no medo e na escassez. Existe a sensação de desamparo, abandono, desespero. A ansiedade toma conta. A sensação de que tudo vai dar errado toma conta, a pessoa acredita que tem azar. </a:t>
            </a:r>
          </a:p>
        </p:txBody>
      </p:sp>
    </p:spTree>
    <p:extLst>
      <p:ext uri="{BB962C8B-B14F-4D97-AF65-F5344CB8AC3E}">
        <p14:creationId xmlns:p14="http://schemas.microsoft.com/office/powerpoint/2010/main" val="1056912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177078-7BC4-068D-320B-FC0EAAD8ED3B}"/>
              </a:ext>
            </a:extLst>
          </p:cNvPr>
          <p:cNvSpPr txBox="1"/>
          <p:nvPr/>
        </p:nvSpPr>
        <p:spPr>
          <a:xfrm>
            <a:off x="963561" y="668594"/>
            <a:ext cx="702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TRAÇAR PLANOS  METAS- VERBO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51BAC6-C6CE-2104-9375-83797AB1E85C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815182-36C8-DCBE-12D6-FEEF12D56B96}"/>
              </a:ext>
            </a:extLst>
          </p:cNvPr>
          <p:cNvSpPr/>
          <p:nvPr/>
        </p:nvSpPr>
        <p:spPr>
          <a:xfrm>
            <a:off x="639097" y="541922"/>
            <a:ext cx="7787099" cy="5849046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1D1756-9C7F-7A7B-3BD2-B40FA285677B}"/>
              </a:ext>
            </a:extLst>
          </p:cNvPr>
          <p:cNvSpPr txBox="1"/>
          <p:nvPr/>
        </p:nvSpPr>
        <p:spPr>
          <a:xfrm>
            <a:off x="835299" y="1241069"/>
            <a:ext cx="73545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VERBO DIVINO </a:t>
            </a:r>
            <a:r>
              <a:rPr lang="pt-BR" dirty="0"/>
              <a:t>:</a:t>
            </a:r>
          </a:p>
          <a:p>
            <a:pPr algn="just"/>
            <a:r>
              <a:rPr lang="pt-BR" dirty="0"/>
              <a:t>É COMO NOTA NA ESCOLA: BAIXA OU ALTA,PORÉM PARA ELABORAR, CRIAR ALGO REALMENTE NOVO É PRECISO DEDICAÇÃO, ENSAIO OU MELHOR,PAIXÃO. </a:t>
            </a:r>
          </a:p>
          <a:p>
            <a:pPr algn="just"/>
            <a:r>
              <a:rPr lang="pt-BR" dirty="0"/>
              <a:t>O SONHO ALIMENTA A CO’CRIAÇÃO.</a:t>
            </a:r>
          </a:p>
          <a:p>
            <a:pPr algn="just"/>
            <a:r>
              <a:rPr lang="pt-BR" dirty="0"/>
              <a:t>O VERBO É TUDO QUE REGISTRAMOS NO ETERNO AGORA,</a:t>
            </a:r>
          </a:p>
          <a:p>
            <a:pPr algn="just"/>
            <a:r>
              <a:rPr lang="pt-BR" dirty="0"/>
              <a:t>O DIA INFINITO DO ESPÍRITO MANIFESTANDO NA FORMA FÍSICA SEU FOCO EM PROPÓSITO CONSTANTE.</a:t>
            </a:r>
          </a:p>
          <a:p>
            <a:pPr algn="just"/>
            <a:r>
              <a:rPr lang="pt-BR" dirty="0"/>
              <a:t>A VOZ A SERVIÇO DO CRIADOR, COMUNICAÇÃO MULTIDIMENSIONAL DÁ VOZ AO VERBO DIVINO. O CRISTO VIVO NO VERBO, CADA NOTA REPRESENTA UMAESCALA A NÍVEIS MAIS PROFUNDOS DE AMOR, QUE O ETERNO CRISTALIZA E ATUALIZA A CADA INSPIRAÇÃO.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HOLO HEAL ATIVADORES PARA UNIFICAÇÃO,FOCO: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TE AMO SEMPRE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TE AMO EM TODAS AS VERSÕES, AMO COM VOCÊ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O ETERNO AGORA É O LIVRO EM CADA UM DE NÓS EM DEUS</a:t>
            </a:r>
          </a:p>
        </p:txBody>
      </p:sp>
    </p:spTree>
    <p:extLst>
      <p:ext uri="{BB962C8B-B14F-4D97-AF65-F5344CB8AC3E}">
        <p14:creationId xmlns:p14="http://schemas.microsoft.com/office/powerpoint/2010/main" val="402342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D8D38-F7C9-8772-438F-03C56D36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2934A32-A37A-6DB8-20C9-2409241E0A58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9AB4A6-886B-C26B-2705-C166E99D6B36}"/>
              </a:ext>
            </a:extLst>
          </p:cNvPr>
          <p:cNvSpPr txBox="1"/>
          <p:nvPr/>
        </p:nvSpPr>
        <p:spPr>
          <a:xfrm>
            <a:off x="1115568" y="1005840"/>
            <a:ext cx="66842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DURMA E ACORDE COM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DEUS, DESCANSE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 DEUS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NESTA FASE TRABALHAMOS A ENTREGA.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INSÔNIA E O SONO MAL APROVEITADO, SUPERFICIAL OU SEM QUALIDADE RETARDAM NOSSO FOCO AO CRIAR MAIS POSSIBILIDADES DE EXPANSÃO E EVOLUÇÃO, PORTANTO.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TEMOS 3 MOMENTOS DURANTE O DIA QUE NOS AUXILIAM A MERGULHAR NA ENTREGA COM MAIS PROFUNDIDADE E NOS POSSIBILITAM REGISTRAR COM O EXERCÍCIO DO VERBO DIVINO, AS ATUALIZAÇÕES QUE BUSCAMOS EM NOSSA VIDA DIÁRIA: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ALGUNS MINUTOS APÓS ACORDAR NORMALMENTE, DIARIAMENTE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ALGUNS MINUTOS ANTES DE DORMIR A NOITE, QUANDO NOSSO CÉREBRO ESTÁ MAIS RECEPTIVO À PROGRAMAÇÕES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 NASCER DO SOL, AINDA DE MADRUGADA QUANDO OS PRIMEIROS RAIOS APARECEM, ESTA ENERGIA É MUITO POTENTE PARA REGISTROS E MENTALIZAÇÕES CO’CRIATIVAS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F9A8BE5-DCCB-0072-3CD9-7E4E241CFB9F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8EC719B-0C46-66F6-93B9-BD8D193980AD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92832BD-9F99-6299-584F-610ADA43F5A9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309498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1038</Words>
  <Application>Microsoft Office PowerPoint</Application>
  <PresentationFormat>Apresentação na tela (4:3)</PresentationFormat>
  <Paragraphs>43</Paragraphs>
  <Slides>8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2_Tema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2024-12-24T15:00:29Z</dcterms:created>
  <dcterms:modified xsi:type="dcterms:W3CDTF">2025-06-02T13:48:42Z</dcterms:modified>
</cp:coreProperties>
</file>