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12"/>
  </p:notesMasterIdLst>
  <p:sldIdLst>
    <p:sldId id="383" r:id="rId3"/>
    <p:sldId id="384" r:id="rId4"/>
    <p:sldId id="382" r:id="rId5"/>
    <p:sldId id="264" r:id="rId6"/>
    <p:sldId id="385" r:id="rId7"/>
    <p:sldId id="386" r:id="rId8"/>
    <p:sldId id="318" r:id="rId9"/>
    <p:sldId id="319" r:id="rId10"/>
    <p:sldId id="37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41407F-7E2E-4DFA-961B-070A2A4BE522}" v="1" dt="2025-06-02T12:24:40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ÃNGELA IEDA SCHMIDT" userId="acbb1e12053d5b45" providerId="LiveId" clId="{886D80DA-AAA7-4B17-8FDC-A378F50E3B71}"/>
    <pc:docChg chg="addSld modSld">
      <pc:chgData name="ÃNGELA IEDA SCHMIDT" userId="acbb1e12053d5b45" providerId="LiveId" clId="{886D80DA-AAA7-4B17-8FDC-A378F50E3B71}" dt="2025-05-24T20:16:29.723" v="28" actId="20577"/>
      <pc:docMkLst>
        <pc:docMk/>
      </pc:docMkLst>
      <pc:sldChg chg="modSp mod">
        <pc:chgData name="ÃNGELA IEDA SCHMIDT" userId="acbb1e12053d5b45" providerId="LiveId" clId="{886D80DA-AAA7-4B17-8FDC-A378F50E3B71}" dt="2025-05-24T20:16:29.723" v="28" actId="20577"/>
        <pc:sldMkLst>
          <pc:docMk/>
          <pc:sldMk cId="2612242371" sldId="385"/>
        </pc:sldMkLst>
        <pc:spChg chg="mod">
          <ac:chgData name="ÃNGELA IEDA SCHMIDT" userId="acbb1e12053d5b45" providerId="LiveId" clId="{886D80DA-AAA7-4B17-8FDC-A378F50E3B71}" dt="2025-05-24T20:16:29.723" v="28" actId="20577"/>
          <ac:spMkLst>
            <pc:docMk/>
            <pc:sldMk cId="2612242371" sldId="385"/>
            <ac:spMk id="2" creationId="{3398C1A3-D7E9-409D-53B7-D34675503D24}"/>
          </ac:spMkLst>
        </pc:spChg>
      </pc:sldChg>
      <pc:sldChg chg="addSp modSp new mod">
        <pc:chgData name="ÃNGELA IEDA SCHMIDT" userId="acbb1e12053d5b45" providerId="LiveId" clId="{886D80DA-AAA7-4B17-8FDC-A378F50E3B71}" dt="2025-05-24T20:15:31.374" v="13" actId="1076"/>
        <pc:sldMkLst>
          <pc:docMk/>
          <pc:sldMk cId="241125346" sldId="386"/>
        </pc:sldMkLst>
        <pc:spChg chg="add mod">
          <ac:chgData name="ÃNGELA IEDA SCHMIDT" userId="acbb1e12053d5b45" providerId="LiveId" clId="{886D80DA-AAA7-4B17-8FDC-A378F50E3B71}" dt="2025-05-24T20:15:31.374" v="13" actId="1076"/>
          <ac:spMkLst>
            <pc:docMk/>
            <pc:sldMk cId="241125346" sldId="386"/>
            <ac:spMk id="3" creationId="{2D765B1B-6764-3E1A-5A19-729E315235B6}"/>
          </ac:spMkLst>
        </pc:spChg>
      </pc:sldChg>
    </pc:docChg>
  </pc:docChgLst>
  <pc:docChgLst>
    <pc:chgData name="ÃNGELA IEDA SCHMIDT" userId="acbb1e12053d5b45" providerId="LiveId" clId="{67D65B8B-E27D-45C8-A59D-BBACE715A9B3}"/>
    <pc:docChg chg="addSld delSld modSld delMainMaster">
      <pc:chgData name="ÃNGELA IEDA SCHMIDT" userId="acbb1e12053d5b45" providerId="LiveId" clId="{67D65B8B-E27D-45C8-A59D-BBACE715A9B3}" dt="2025-05-03T00:57:28.559" v="87" actId="164"/>
      <pc:docMkLst>
        <pc:docMk/>
      </pc:docMkLst>
      <pc:sldChg chg="add del">
        <pc:chgData name="ÃNGELA IEDA SCHMIDT" userId="acbb1e12053d5b45" providerId="LiveId" clId="{67D65B8B-E27D-45C8-A59D-BBACE715A9B3}" dt="2025-05-03T00:56:31.802" v="80" actId="47"/>
        <pc:sldMkLst>
          <pc:docMk/>
          <pc:sldMk cId="1304807973" sldId="263"/>
        </pc:sldMkLst>
      </pc:sldChg>
      <pc:sldChg chg="addSp modSp add">
        <pc:chgData name="ÃNGELA IEDA SCHMIDT" userId="acbb1e12053d5b45" providerId="LiveId" clId="{67D65B8B-E27D-45C8-A59D-BBACE715A9B3}" dt="2025-05-03T00:57:07.296" v="84"/>
        <pc:sldMkLst>
          <pc:docMk/>
          <pc:sldMk cId="1727493591" sldId="264"/>
        </pc:sldMkLst>
        <pc:spChg chg="mod">
          <ac:chgData name="ÃNGELA IEDA SCHMIDT" userId="acbb1e12053d5b45" providerId="LiveId" clId="{67D65B8B-E27D-45C8-A59D-BBACE715A9B3}" dt="2025-05-03T00:57:07.296" v="84"/>
          <ac:spMkLst>
            <pc:docMk/>
            <pc:sldMk cId="1727493591" sldId="264"/>
            <ac:spMk id="10" creationId="{D51586E8-CFD0-186B-65A2-1D82959CC9AD}"/>
          </ac:spMkLst>
        </pc:spChg>
        <pc:spChg chg="mod">
          <ac:chgData name="ÃNGELA IEDA SCHMIDT" userId="acbb1e12053d5b45" providerId="LiveId" clId="{67D65B8B-E27D-45C8-A59D-BBACE715A9B3}" dt="2025-05-03T00:57:07.296" v="84"/>
          <ac:spMkLst>
            <pc:docMk/>
            <pc:sldMk cId="1727493591" sldId="264"/>
            <ac:spMk id="11" creationId="{5AF93559-3212-502A-A9AA-5A71FB280A32}"/>
          </ac:spMkLst>
        </pc:spChg>
        <pc:grpChg chg="add mod">
          <ac:chgData name="ÃNGELA IEDA SCHMIDT" userId="acbb1e12053d5b45" providerId="LiveId" clId="{67D65B8B-E27D-45C8-A59D-BBACE715A9B3}" dt="2025-05-03T00:57:07.296" v="84"/>
          <ac:grpSpMkLst>
            <pc:docMk/>
            <pc:sldMk cId="1727493591" sldId="264"/>
            <ac:grpSpMk id="9" creationId="{8112BF62-04A1-0639-2077-FD29297821E0}"/>
          </ac:grpSpMkLst>
        </pc:grpChg>
      </pc:sldChg>
      <pc:sldChg chg="del">
        <pc:chgData name="ÃNGELA IEDA SCHMIDT" userId="acbb1e12053d5b45" providerId="LiveId" clId="{67D65B8B-E27D-45C8-A59D-BBACE715A9B3}" dt="2025-05-03T00:56:39.581" v="81" actId="2696"/>
        <pc:sldMkLst>
          <pc:docMk/>
          <pc:sldMk cId="2786170046" sldId="264"/>
        </pc:sldMkLst>
      </pc:sldChg>
      <pc:sldChg chg="addSp modSp del">
        <pc:chgData name="ÃNGELA IEDA SCHMIDT" userId="acbb1e12053d5b45" providerId="LiveId" clId="{67D65B8B-E27D-45C8-A59D-BBACE715A9B3}" dt="2025-05-03T00:53:16.291" v="55" actId="47"/>
        <pc:sldMkLst>
          <pc:docMk/>
          <pc:sldMk cId="1964721918" sldId="377"/>
        </pc:sldMkLst>
      </pc:sldChg>
      <pc:sldChg chg="modSp del mod">
        <pc:chgData name="ÃNGELA IEDA SCHMIDT" userId="acbb1e12053d5b45" providerId="LiveId" clId="{67D65B8B-E27D-45C8-A59D-BBACE715A9B3}" dt="2025-05-03T00:55:09.246" v="75" actId="47"/>
        <pc:sldMkLst>
          <pc:docMk/>
          <pc:sldMk cId="2191142397" sldId="378"/>
        </pc:sldMkLst>
      </pc:sldChg>
      <pc:sldChg chg="del">
        <pc:chgData name="ÃNGELA IEDA SCHMIDT" userId="acbb1e12053d5b45" providerId="LiveId" clId="{67D65B8B-E27D-45C8-A59D-BBACE715A9B3}" dt="2025-05-03T00:56:39.581" v="81" actId="2696"/>
        <pc:sldMkLst>
          <pc:docMk/>
          <pc:sldMk cId="1278772469" sldId="379"/>
        </pc:sldMkLst>
      </pc:sldChg>
      <pc:sldChg chg="addSp modSp add">
        <pc:chgData name="ÃNGELA IEDA SCHMIDT" userId="acbb1e12053d5b45" providerId="LiveId" clId="{67D65B8B-E27D-45C8-A59D-BBACE715A9B3}" dt="2025-05-03T00:57:11.823" v="85"/>
        <pc:sldMkLst>
          <pc:docMk/>
          <pc:sldMk cId="4058924732" sldId="379"/>
        </pc:sldMkLst>
        <pc:spChg chg="mod">
          <ac:chgData name="ÃNGELA IEDA SCHMIDT" userId="acbb1e12053d5b45" providerId="LiveId" clId="{67D65B8B-E27D-45C8-A59D-BBACE715A9B3}" dt="2025-05-03T00:57:11.823" v="85"/>
          <ac:spMkLst>
            <pc:docMk/>
            <pc:sldMk cId="4058924732" sldId="379"/>
            <ac:spMk id="5" creationId="{C362A6EA-E26E-C769-A674-62125B404F57}"/>
          </ac:spMkLst>
        </pc:spChg>
        <pc:spChg chg="mod">
          <ac:chgData name="ÃNGELA IEDA SCHMIDT" userId="acbb1e12053d5b45" providerId="LiveId" clId="{67D65B8B-E27D-45C8-A59D-BBACE715A9B3}" dt="2025-05-03T00:57:11.823" v="85"/>
          <ac:spMkLst>
            <pc:docMk/>
            <pc:sldMk cId="4058924732" sldId="379"/>
            <ac:spMk id="6" creationId="{8E8FCDDB-5267-222E-5A32-F3F4A553F641}"/>
          </ac:spMkLst>
        </pc:spChg>
        <pc:grpChg chg="add mod">
          <ac:chgData name="ÃNGELA IEDA SCHMIDT" userId="acbb1e12053d5b45" providerId="LiveId" clId="{67D65B8B-E27D-45C8-A59D-BBACE715A9B3}" dt="2025-05-03T00:57:11.823" v="85"/>
          <ac:grpSpMkLst>
            <pc:docMk/>
            <pc:sldMk cId="4058924732" sldId="379"/>
            <ac:grpSpMk id="4" creationId="{3A1D18BB-B9B3-13C5-EF60-28394B9C78BD}"/>
          </ac:grpSpMkLst>
        </pc:grpChg>
      </pc:sldChg>
      <pc:sldChg chg="delSp modSp del mod">
        <pc:chgData name="ÃNGELA IEDA SCHMIDT" userId="acbb1e12053d5b45" providerId="LiveId" clId="{67D65B8B-E27D-45C8-A59D-BBACE715A9B3}" dt="2025-05-03T00:55:12.743" v="76" actId="47"/>
        <pc:sldMkLst>
          <pc:docMk/>
          <pc:sldMk cId="1460316748" sldId="380"/>
        </pc:sldMkLst>
      </pc:sldChg>
      <pc:sldChg chg="add del">
        <pc:chgData name="ÃNGELA IEDA SCHMIDT" userId="acbb1e12053d5b45" providerId="LiveId" clId="{67D65B8B-E27D-45C8-A59D-BBACE715A9B3}" dt="2025-05-03T00:56:28.324" v="78" actId="47"/>
        <pc:sldMkLst>
          <pc:docMk/>
          <pc:sldMk cId="3520157964" sldId="381"/>
        </pc:sldMkLst>
      </pc:sldChg>
      <pc:sldChg chg="addSp delSp modSp add mod">
        <pc:chgData name="ÃNGELA IEDA SCHMIDT" userId="acbb1e12053d5b45" providerId="LiveId" clId="{67D65B8B-E27D-45C8-A59D-BBACE715A9B3}" dt="2025-05-03T00:57:28.559" v="87" actId="164"/>
        <pc:sldMkLst>
          <pc:docMk/>
          <pc:sldMk cId="3694398598" sldId="382"/>
        </pc:sldMkLst>
        <pc:spChg chg="mod">
          <ac:chgData name="ÃNGELA IEDA SCHMIDT" userId="acbb1e12053d5b45" providerId="LiveId" clId="{67D65B8B-E27D-45C8-A59D-BBACE715A9B3}" dt="2025-05-03T00:55:02.861" v="74" actId="122"/>
          <ac:spMkLst>
            <pc:docMk/>
            <pc:sldMk cId="3694398598" sldId="382"/>
            <ac:spMk id="3" creationId="{BCD250A2-2EA3-5E22-6401-14671DC96192}"/>
          </ac:spMkLst>
        </pc:spChg>
        <pc:spChg chg="mod topLvl">
          <ac:chgData name="ÃNGELA IEDA SCHMIDT" userId="acbb1e12053d5b45" providerId="LiveId" clId="{67D65B8B-E27D-45C8-A59D-BBACE715A9B3}" dt="2025-05-03T00:57:28.559" v="87" actId="164"/>
          <ac:spMkLst>
            <pc:docMk/>
            <pc:sldMk cId="3694398598" sldId="382"/>
            <ac:spMk id="5" creationId="{C7C902B4-8DA8-360D-817C-303D46381875}"/>
          </ac:spMkLst>
        </pc:spChg>
        <pc:spChg chg="mod topLvl">
          <ac:chgData name="ÃNGELA IEDA SCHMIDT" userId="acbb1e12053d5b45" providerId="LiveId" clId="{67D65B8B-E27D-45C8-A59D-BBACE715A9B3}" dt="2025-05-03T00:57:28.559" v="87" actId="164"/>
          <ac:spMkLst>
            <pc:docMk/>
            <pc:sldMk cId="3694398598" sldId="382"/>
            <ac:spMk id="6" creationId="{D80F2C86-C433-B7AD-4DFE-EA1165A2AC8D}"/>
          </ac:spMkLst>
        </pc:spChg>
        <pc:grpChg chg="add mod">
          <ac:chgData name="ÃNGELA IEDA SCHMIDT" userId="acbb1e12053d5b45" providerId="LiveId" clId="{67D65B8B-E27D-45C8-A59D-BBACE715A9B3}" dt="2025-05-03T00:57:28.559" v="87" actId="164"/>
          <ac:grpSpMkLst>
            <pc:docMk/>
            <pc:sldMk cId="3694398598" sldId="382"/>
            <ac:grpSpMk id="7" creationId="{530CE9A6-CE27-B0B1-4145-E5F4BB51AE23}"/>
          </ac:grpSpMkLst>
        </pc:grpChg>
      </pc:sldChg>
      <pc:sldChg chg="add">
        <pc:chgData name="ÃNGELA IEDA SCHMIDT" userId="acbb1e12053d5b45" providerId="LiveId" clId="{67D65B8B-E27D-45C8-A59D-BBACE715A9B3}" dt="2025-05-03T00:56:23.470" v="77"/>
        <pc:sldMkLst>
          <pc:docMk/>
          <pc:sldMk cId="1215265240" sldId="383"/>
        </pc:sldMkLst>
      </pc:sldChg>
      <pc:sldChg chg="add">
        <pc:chgData name="ÃNGELA IEDA SCHMIDT" userId="acbb1e12053d5b45" providerId="LiveId" clId="{67D65B8B-E27D-45C8-A59D-BBACE715A9B3}" dt="2025-05-03T00:56:23.470" v="77"/>
        <pc:sldMkLst>
          <pc:docMk/>
          <pc:sldMk cId="90361173" sldId="384"/>
        </pc:sldMkLst>
      </pc:sldChg>
      <pc:sldChg chg="add del">
        <pc:chgData name="ÃNGELA IEDA SCHMIDT" userId="acbb1e12053d5b45" providerId="LiveId" clId="{67D65B8B-E27D-45C8-A59D-BBACE715A9B3}" dt="2025-05-03T00:56:30.161" v="79" actId="47"/>
        <pc:sldMkLst>
          <pc:docMk/>
          <pc:sldMk cId="1259840881" sldId="385"/>
        </pc:sldMkLst>
      </pc:sldChg>
      <pc:sldMasterChg chg="del delSldLayout">
        <pc:chgData name="ÃNGELA IEDA SCHMIDT" userId="acbb1e12053d5b45" providerId="LiveId" clId="{67D65B8B-E27D-45C8-A59D-BBACE715A9B3}" dt="2025-05-03T00:53:16.291" v="55" actId="47"/>
        <pc:sldMasterMkLst>
          <pc:docMk/>
          <pc:sldMasterMk cId="2748999806" sldId="2147483684"/>
        </pc:sldMasterMkLst>
        <pc:sldLayoutChg chg="del">
          <pc:chgData name="ÃNGELA IEDA SCHMIDT" userId="acbb1e12053d5b45" providerId="LiveId" clId="{67D65B8B-E27D-45C8-A59D-BBACE715A9B3}" dt="2025-05-03T00:53:16.291" v="55" actId="47"/>
          <pc:sldLayoutMkLst>
            <pc:docMk/>
            <pc:sldMasterMk cId="2748999806" sldId="2147483684"/>
            <pc:sldLayoutMk cId="947674292" sldId="2147483685"/>
          </pc:sldLayoutMkLst>
        </pc:sldLayoutChg>
        <pc:sldLayoutChg chg="del">
          <pc:chgData name="ÃNGELA IEDA SCHMIDT" userId="acbb1e12053d5b45" providerId="LiveId" clId="{67D65B8B-E27D-45C8-A59D-BBACE715A9B3}" dt="2025-05-03T00:53:16.291" v="55" actId="47"/>
          <pc:sldLayoutMkLst>
            <pc:docMk/>
            <pc:sldMasterMk cId="2748999806" sldId="2147483684"/>
            <pc:sldLayoutMk cId="3538248866" sldId="2147483686"/>
          </pc:sldLayoutMkLst>
        </pc:sldLayoutChg>
        <pc:sldLayoutChg chg="del">
          <pc:chgData name="ÃNGELA IEDA SCHMIDT" userId="acbb1e12053d5b45" providerId="LiveId" clId="{67D65B8B-E27D-45C8-A59D-BBACE715A9B3}" dt="2025-05-03T00:53:16.291" v="55" actId="47"/>
          <pc:sldLayoutMkLst>
            <pc:docMk/>
            <pc:sldMasterMk cId="2748999806" sldId="2147483684"/>
            <pc:sldLayoutMk cId="3260000139" sldId="2147483687"/>
          </pc:sldLayoutMkLst>
        </pc:sldLayoutChg>
        <pc:sldLayoutChg chg="del">
          <pc:chgData name="ÃNGELA IEDA SCHMIDT" userId="acbb1e12053d5b45" providerId="LiveId" clId="{67D65B8B-E27D-45C8-A59D-BBACE715A9B3}" dt="2025-05-03T00:53:16.291" v="55" actId="47"/>
          <pc:sldLayoutMkLst>
            <pc:docMk/>
            <pc:sldMasterMk cId="2748999806" sldId="2147483684"/>
            <pc:sldLayoutMk cId="3574231261" sldId="2147483688"/>
          </pc:sldLayoutMkLst>
        </pc:sldLayoutChg>
        <pc:sldLayoutChg chg="del">
          <pc:chgData name="ÃNGELA IEDA SCHMIDT" userId="acbb1e12053d5b45" providerId="LiveId" clId="{67D65B8B-E27D-45C8-A59D-BBACE715A9B3}" dt="2025-05-03T00:53:16.291" v="55" actId="47"/>
          <pc:sldLayoutMkLst>
            <pc:docMk/>
            <pc:sldMasterMk cId="2748999806" sldId="2147483684"/>
            <pc:sldLayoutMk cId="3923189248" sldId="2147483689"/>
          </pc:sldLayoutMkLst>
        </pc:sldLayoutChg>
        <pc:sldLayoutChg chg="del">
          <pc:chgData name="ÃNGELA IEDA SCHMIDT" userId="acbb1e12053d5b45" providerId="LiveId" clId="{67D65B8B-E27D-45C8-A59D-BBACE715A9B3}" dt="2025-05-03T00:53:16.291" v="55" actId="47"/>
          <pc:sldLayoutMkLst>
            <pc:docMk/>
            <pc:sldMasterMk cId="2748999806" sldId="2147483684"/>
            <pc:sldLayoutMk cId="2629839830" sldId="2147483690"/>
          </pc:sldLayoutMkLst>
        </pc:sldLayoutChg>
        <pc:sldLayoutChg chg="del">
          <pc:chgData name="ÃNGELA IEDA SCHMIDT" userId="acbb1e12053d5b45" providerId="LiveId" clId="{67D65B8B-E27D-45C8-A59D-BBACE715A9B3}" dt="2025-05-03T00:53:16.291" v="55" actId="47"/>
          <pc:sldLayoutMkLst>
            <pc:docMk/>
            <pc:sldMasterMk cId="2748999806" sldId="2147483684"/>
            <pc:sldLayoutMk cId="1664596521" sldId="2147483691"/>
          </pc:sldLayoutMkLst>
        </pc:sldLayoutChg>
        <pc:sldLayoutChg chg="del">
          <pc:chgData name="ÃNGELA IEDA SCHMIDT" userId="acbb1e12053d5b45" providerId="LiveId" clId="{67D65B8B-E27D-45C8-A59D-BBACE715A9B3}" dt="2025-05-03T00:53:16.291" v="55" actId="47"/>
          <pc:sldLayoutMkLst>
            <pc:docMk/>
            <pc:sldMasterMk cId="2748999806" sldId="2147483684"/>
            <pc:sldLayoutMk cId="707670446" sldId="2147483692"/>
          </pc:sldLayoutMkLst>
        </pc:sldLayoutChg>
        <pc:sldLayoutChg chg="del">
          <pc:chgData name="ÃNGELA IEDA SCHMIDT" userId="acbb1e12053d5b45" providerId="LiveId" clId="{67D65B8B-E27D-45C8-A59D-BBACE715A9B3}" dt="2025-05-03T00:53:16.291" v="55" actId="47"/>
          <pc:sldLayoutMkLst>
            <pc:docMk/>
            <pc:sldMasterMk cId="2748999806" sldId="2147483684"/>
            <pc:sldLayoutMk cId="3243569955" sldId="2147483693"/>
          </pc:sldLayoutMkLst>
        </pc:sldLayoutChg>
        <pc:sldLayoutChg chg="del">
          <pc:chgData name="ÃNGELA IEDA SCHMIDT" userId="acbb1e12053d5b45" providerId="LiveId" clId="{67D65B8B-E27D-45C8-A59D-BBACE715A9B3}" dt="2025-05-03T00:53:16.291" v="55" actId="47"/>
          <pc:sldLayoutMkLst>
            <pc:docMk/>
            <pc:sldMasterMk cId="2748999806" sldId="2147483684"/>
            <pc:sldLayoutMk cId="354012249" sldId="2147483694"/>
          </pc:sldLayoutMkLst>
        </pc:sldLayoutChg>
        <pc:sldLayoutChg chg="del">
          <pc:chgData name="ÃNGELA IEDA SCHMIDT" userId="acbb1e12053d5b45" providerId="LiveId" clId="{67D65B8B-E27D-45C8-A59D-BBACE715A9B3}" dt="2025-05-03T00:53:16.291" v="55" actId="47"/>
          <pc:sldLayoutMkLst>
            <pc:docMk/>
            <pc:sldMasterMk cId="2748999806" sldId="2147483684"/>
            <pc:sldLayoutMk cId="349802181" sldId="2147483695"/>
          </pc:sldLayoutMkLst>
        </pc:sldLayoutChg>
      </pc:sldMasterChg>
      <pc:sldMasterChg chg="del delSldLayout">
        <pc:chgData name="ÃNGELA IEDA SCHMIDT" userId="acbb1e12053d5b45" providerId="LiveId" clId="{67D65B8B-E27D-45C8-A59D-BBACE715A9B3}" dt="2025-05-03T00:56:39.581" v="81" actId="2696"/>
        <pc:sldMasterMkLst>
          <pc:docMk/>
          <pc:sldMasterMk cId="2371841390" sldId="2147483696"/>
        </pc:sldMasterMkLst>
        <pc:sldLayoutChg chg="del">
          <pc:chgData name="ÃNGELA IEDA SCHMIDT" userId="acbb1e12053d5b45" providerId="LiveId" clId="{67D65B8B-E27D-45C8-A59D-BBACE715A9B3}" dt="2025-05-03T00:56:39.581" v="81" actId="2696"/>
          <pc:sldLayoutMkLst>
            <pc:docMk/>
            <pc:sldMasterMk cId="2371841390" sldId="2147483696"/>
            <pc:sldLayoutMk cId="3298035453" sldId="2147483697"/>
          </pc:sldLayoutMkLst>
        </pc:sldLayoutChg>
        <pc:sldLayoutChg chg="del">
          <pc:chgData name="ÃNGELA IEDA SCHMIDT" userId="acbb1e12053d5b45" providerId="LiveId" clId="{67D65B8B-E27D-45C8-A59D-BBACE715A9B3}" dt="2025-05-03T00:56:39.581" v="81" actId="2696"/>
          <pc:sldLayoutMkLst>
            <pc:docMk/>
            <pc:sldMasterMk cId="2371841390" sldId="2147483696"/>
            <pc:sldLayoutMk cId="764942730" sldId="2147483698"/>
          </pc:sldLayoutMkLst>
        </pc:sldLayoutChg>
        <pc:sldLayoutChg chg="del">
          <pc:chgData name="ÃNGELA IEDA SCHMIDT" userId="acbb1e12053d5b45" providerId="LiveId" clId="{67D65B8B-E27D-45C8-A59D-BBACE715A9B3}" dt="2025-05-03T00:56:39.581" v="81" actId="2696"/>
          <pc:sldLayoutMkLst>
            <pc:docMk/>
            <pc:sldMasterMk cId="2371841390" sldId="2147483696"/>
            <pc:sldLayoutMk cId="1852465047" sldId="2147483699"/>
          </pc:sldLayoutMkLst>
        </pc:sldLayoutChg>
        <pc:sldLayoutChg chg="del">
          <pc:chgData name="ÃNGELA IEDA SCHMIDT" userId="acbb1e12053d5b45" providerId="LiveId" clId="{67D65B8B-E27D-45C8-A59D-BBACE715A9B3}" dt="2025-05-03T00:56:39.581" v="81" actId="2696"/>
          <pc:sldLayoutMkLst>
            <pc:docMk/>
            <pc:sldMasterMk cId="2371841390" sldId="2147483696"/>
            <pc:sldLayoutMk cId="2303284369" sldId="2147483700"/>
          </pc:sldLayoutMkLst>
        </pc:sldLayoutChg>
        <pc:sldLayoutChg chg="del">
          <pc:chgData name="ÃNGELA IEDA SCHMIDT" userId="acbb1e12053d5b45" providerId="LiveId" clId="{67D65B8B-E27D-45C8-A59D-BBACE715A9B3}" dt="2025-05-03T00:56:39.581" v="81" actId="2696"/>
          <pc:sldLayoutMkLst>
            <pc:docMk/>
            <pc:sldMasterMk cId="2371841390" sldId="2147483696"/>
            <pc:sldLayoutMk cId="2716451007" sldId="2147483701"/>
          </pc:sldLayoutMkLst>
        </pc:sldLayoutChg>
        <pc:sldLayoutChg chg="del">
          <pc:chgData name="ÃNGELA IEDA SCHMIDT" userId="acbb1e12053d5b45" providerId="LiveId" clId="{67D65B8B-E27D-45C8-A59D-BBACE715A9B3}" dt="2025-05-03T00:56:39.581" v="81" actId="2696"/>
          <pc:sldLayoutMkLst>
            <pc:docMk/>
            <pc:sldMasterMk cId="2371841390" sldId="2147483696"/>
            <pc:sldLayoutMk cId="3427297734" sldId="2147483702"/>
          </pc:sldLayoutMkLst>
        </pc:sldLayoutChg>
        <pc:sldLayoutChg chg="del">
          <pc:chgData name="ÃNGELA IEDA SCHMIDT" userId="acbb1e12053d5b45" providerId="LiveId" clId="{67D65B8B-E27D-45C8-A59D-BBACE715A9B3}" dt="2025-05-03T00:56:39.581" v="81" actId="2696"/>
          <pc:sldLayoutMkLst>
            <pc:docMk/>
            <pc:sldMasterMk cId="2371841390" sldId="2147483696"/>
            <pc:sldLayoutMk cId="2397175637" sldId="2147483703"/>
          </pc:sldLayoutMkLst>
        </pc:sldLayoutChg>
        <pc:sldLayoutChg chg="del">
          <pc:chgData name="ÃNGELA IEDA SCHMIDT" userId="acbb1e12053d5b45" providerId="LiveId" clId="{67D65B8B-E27D-45C8-A59D-BBACE715A9B3}" dt="2025-05-03T00:56:39.581" v="81" actId="2696"/>
          <pc:sldLayoutMkLst>
            <pc:docMk/>
            <pc:sldMasterMk cId="2371841390" sldId="2147483696"/>
            <pc:sldLayoutMk cId="3239154802" sldId="2147483704"/>
          </pc:sldLayoutMkLst>
        </pc:sldLayoutChg>
        <pc:sldLayoutChg chg="del">
          <pc:chgData name="ÃNGELA IEDA SCHMIDT" userId="acbb1e12053d5b45" providerId="LiveId" clId="{67D65B8B-E27D-45C8-A59D-BBACE715A9B3}" dt="2025-05-03T00:56:39.581" v="81" actId="2696"/>
          <pc:sldLayoutMkLst>
            <pc:docMk/>
            <pc:sldMasterMk cId="2371841390" sldId="2147483696"/>
            <pc:sldLayoutMk cId="3624150457" sldId="2147483705"/>
          </pc:sldLayoutMkLst>
        </pc:sldLayoutChg>
        <pc:sldLayoutChg chg="del">
          <pc:chgData name="ÃNGELA IEDA SCHMIDT" userId="acbb1e12053d5b45" providerId="LiveId" clId="{67D65B8B-E27D-45C8-A59D-BBACE715A9B3}" dt="2025-05-03T00:56:39.581" v="81" actId="2696"/>
          <pc:sldLayoutMkLst>
            <pc:docMk/>
            <pc:sldMasterMk cId="2371841390" sldId="2147483696"/>
            <pc:sldLayoutMk cId="2421755843" sldId="2147483706"/>
          </pc:sldLayoutMkLst>
        </pc:sldLayoutChg>
        <pc:sldLayoutChg chg="del">
          <pc:chgData name="ÃNGELA IEDA SCHMIDT" userId="acbb1e12053d5b45" providerId="LiveId" clId="{67D65B8B-E27D-45C8-A59D-BBACE715A9B3}" dt="2025-05-03T00:56:39.581" v="81" actId="2696"/>
          <pc:sldLayoutMkLst>
            <pc:docMk/>
            <pc:sldMasterMk cId="2371841390" sldId="2147483696"/>
            <pc:sldLayoutMk cId="1073694455" sldId="2147483707"/>
          </pc:sldLayoutMkLst>
        </pc:sldLayoutChg>
      </pc:sldMasterChg>
    </pc:docChg>
  </pc:docChgLst>
  <pc:docChgLst>
    <pc:chgData name="ÃNGELA IEDA SCHMIDT" userId="acbb1e12053d5b45" providerId="LiveId" clId="{07BDEA5A-29D2-47CC-835F-46CC83C1BF7A}"/>
    <pc:docChg chg="undo custSel addSld delSld modSld sldOrd delMainMaster modMainMaster">
      <pc:chgData name="ÃNGELA IEDA SCHMIDT" userId="acbb1e12053d5b45" providerId="LiveId" clId="{07BDEA5A-29D2-47CC-835F-46CC83C1BF7A}" dt="2024-12-25T14:10:42.052" v="786" actId="1076"/>
      <pc:docMkLst>
        <pc:docMk/>
      </pc:docMkLst>
      <pc:sldChg chg="new del">
        <pc:chgData name="ÃNGELA IEDA SCHMIDT" userId="acbb1e12053d5b45" providerId="LiveId" clId="{07BDEA5A-29D2-47CC-835F-46CC83C1BF7A}" dt="2024-12-24T21:56:20.507" v="6" actId="47"/>
        <pc:sldMkLst>
          <pc:docMk/>
          <pc:sldMk cId="1810256915" sldId="256"/>
        </pc:sldMkLst>
      </pc:sldChg>
      <pc:sldChg chg="add del ord">
        <pc:chgData name="ÃNGELA IEDA SCHMIDT" userId="acbb1e12053d5b45" providerId="LiveId" clId="{07BDEA5A-29D2-47CC-835F-46CC83C1BF7A}" dt="2024-12-24T21:55:54.670" v="5" actId="47"/>
        <pc:sldMkLst>
          <pc:docMk/>
          <pc:sldMk cId="46754013" sldId="257"/>
        </pc:sldMkLst>
      </pc:sldChg>
      <pc:sldChg chg="del">
        <pc:chgData name="ÃNGELA IEDA SCHMIDT" userId="acbb1e12053d5b45" providerId="LiveId" clId="{07BDEA5A-29D2-47CC-835F-46CC83C1BF7A}" dt="2024-12-24T22:13:34.554" v="47" actId="47"/>
        <pc:sldMkLst>
          <pc:docMk/>
          <pc:sldMk cId="1962085816" sldId="261"/>
        </pc:sldMkLst>
      </pc:sldChg>
      <pc:sldChg chg="del">
        <pc:chgData name="ÃNGELA IEDA SCHMIDT" userId="acbb1e12053d5b45" providerId="LiveId" clId="{07BDEA5A-29D2-47CC-835F-46CC83C1BF7A}" dt="2024-12-24T22:13:33.510" v="46" actId="47"/>
        <pc:sldMkLst>
          <pc:docMk/>
          <pc:sldMk cId="1019003347" sldId="262"/>
        </pc:sldMkLst>
      </pc:sldChg>
      <pc:sldChg chg="modSp del mod">
        <pc:chgData name="ÃNGELA IEDA SCHMIDT" userId="acbb1e12053d5b45" providerId="LiveId" clId="{07BDEA5A-29D2-47CC-835F-46CC83C1BF7A}" dt="2024-12-24T21:57:21.283" v="8" actId="47"/>
        <pc:sldMkLst>
          <pc:docMk/>
          <pc:sldMk cId="736224561" sldId="263"/>
        </pc:sldMkLst>
      </pc:sldChg>
      <pc:sldChg chg="addSp delSp modSp new del mod setBg">
        <pc:chgData name="ÃNGELA IEDA SCHMIDT" userId="acbb1e12053d5b45" providerId="LiveId" clId="{07BDEA5A-29D2-47CC-835F-46CC83C1BF7A}" dt="2024-12-24T22:13:32.267" v="45" actId="47"/>
        <pc:sldMkLst>
          <pc:docMk/>
          <pc:sldMk cId="1304807973" sldId="263"/>
        </pc:sldMkLst>
      </pc:sldChg>
      <pc:sldChg chg="addSp modSp mod">
        <pc:chgData name="ÃNGELA IEDA SCHMIDT" userId="acbb1e12053d5b45" providerId="LiveId" clId="{07BDEA5A-29D2-47CC-835F-46CC83C1BF7A}" dt="2024-12-25T14:10:33.178" v="785" actId="1076"/>
        <pc:sldMkLst>
          <pc:docMk/>
          <pc:sldMk cId="2786170046" sldId="264"/>
        </pc:sldMkLst>
      </pc:sldChg>
      <pc:sldChg chg="modSp add mod">
        <pc:chgData name="ÃNGELA IEDA SCHMIDT" userId="acbb1e12053d5b45" providerId="LiveId" clId="{07BDEA5A-29D2-47CC-835F-46CC83C1BF7A}" dt="2024-12-25T14:10:42.052" v="786" actId="1076"/>
        <pc:sldMkLst>
          <pc:docMk/>
          <pc:sldMk cId="1278772469" sldId="379"/>
        </pc:sldMkLst>
      </pc:sldChg>
      <pc:sldMasterChg chg="modSp modSldLayout">
        <pc:chgData name="ÃNGELA IEDA SCHMIDT" userId="acbb1e12053d5b45" providerId="LiveId" clId="{07BDEA5A-29D2-47CC-835F-46CC83C1BF7A}" dt="2024-12-24T15:00:02.987" v="1"/>
        <pc:sldMasterMkLst>
          <pc:docMk/>
          <pc:sldMasterMk cId="3452207768" sldId="2147483648"/>
        </pc:sldMasterMkLst>
        <pc:sldLayoutChg chg="modSp">
          <pc:chgData name="ÃNGELA IEDA SCHMIDT" userId="acbb1e12053d5b45" providerId="LiveId" clId="{07BDEA5A-29D2-47CC-835F-46CC83C1BF7A}" dt="2024-12-24T15:00:02.987" v="1"/>
          <pc:sldLayoutMkLst>
            <pc:docMk/>
            <pc:sldMasterMk cId="3452207768" sldId="2147483648"/>
            <pc:sldLayoutMk cId="4230281501" sldId="2147483649"/>
          </pc:sldLayoutMkLst>
        </pc:sldLayoutChg>
        <pc:sldLayoutChg chg="modSp">
          <pc:chgData name="ÃNGELA IEDA SCHMIDT" userId="acbb1e12053d5b45" providerId="LiveId" clId="{07BDEA5A-29D2-47CC-835F-46CC83C1BF7A}" dt="2024-12-24T15:00:02.987" v="1"/>
          <pc:sldLayoutMkLst>
            <pc:docMk/>
            <pc:sldMasterMk cId="3452207768" sldId="2147483648"/>
            <pc:sldLayoutMk cId="2188642182" sldId="2147483651"/>
          </pc:sldLayoutMkLst>
        </pc:sldLayoutChg>
        <pc:sldLayoutChg chg="modSp">
          <pc:chgData name="ÃNGELA IEDA SCHMIDT" userId="acbb1e12053d5b45" providerId="LiveId" clId="{07BDEA5A-29D2-47CC-835F-46CC83C1BF7A}" dt="2024-12-24T15:00:02.987" v="1"/>
          <pc:sldLayoutMkLst>
            <pc:docMk/>
            <pc:sldMasterMk cId="3452207768" sldId="2147483648"/>
            <pc:sldLayoutMk cId="3091453559" sldId="2147483652"/>
          </pc:sldLayoutMkLst>
        </pc:sldLayoutChg>
        <pc:sldLayoutChg chg="modSp">
          <pc:chgData name="ÃNGELA IEDA SCHMIDT" userId="acbb1e12053d5b45" providerId="LiveId" clId="{07BDEA5A-29D2-47CC-835F-46CC83C1BF7A}" dt="2024-12-24T15:00:02.987" v="1"/>
          <pc:sldLayoutMkLst>
            <pc:docMk/>
            <pc:sldMasterMk cId="3452207768" sldId="2147483648"/>
            <pc:sldLayoutMk cId="2614361978" sldId="2147483653"/>
          </pc:sldLayoutMkLst>
        </pc:sldLayoutChg>
        <pc:sldLayoutChg chg="modSp">
          <pc:chgData name="ÃNGELA IEDA SCHMIDT" userId="acbb1e12053d5b45" providerId="LiveId" clId="{07BDEA5A-29D2-47CC-835F-46CC83C1BF7A}" dt="2024-12-24T15:00:02.987" v="1"/>
          <pc:sldLayoutMkLst>
            <pc:docMk/>
            <pc:sldMasterMk cId="3452207768" sldId="2147483648"/>
            <pc:sldLayoutMk cId="804146388" sldId="2147483656"/>
          </pc:sldLayoutMkLst>
        </pc:sldLayoutChg>
        <pc:sldLayoutChg chg="modSp">
          <pc:chgData name="ÃNGELA IEDA SCHMIDT" userId="acbb1e12053d5b45" providerId="LiveId" clId="{07BDEA5A-29D2-47CC-835F-46CC83C1BF7A}" dt="2024-12-24T15:00:02.987" v="1"/>
          <pc:sldLayoutMkLst>
            <pc:docMk/>
            <pc:sldMasterMk cId="3452207768" sldId="2147483648"/>
            <pc:sldLayoutMk cId="794378630" sldId="2147483657"/>
          </pc:sldLayoutMkLst>
        </pc:sldLayoutChg>
        <pc:sldLayoutChg chg="modSp">
          <pc:chgData name="ÃNGELA IEDA SCHMIDT" userId="acbb1e12053d5b45" providerId="LiveId" clId="{07BDEA5A-29D2-47CC-835F-46CC83C1BF7A}" dt="2024-12-24T15:00:02.987" v="1"/>
          <pc:sldLayoutMkLst>
            <pc:docMk/>
            <pc:sldMasterMk cId="3452207768" sldId="2147483648"/>
            <pc:sldLayoutMk cId="72742182" sldId="2147483659"/>
          </pc:sldLayoutMkLst>
        </pc:sldLayoutChg>
      </pc:sldMasterChg>
      <pc:sldMasterChg chg="del delSldLayout">
        <pc:chgData name="ÃNGELA IEDA SCHMIDT" userId="acbb1e12053d5b45" providerId="LiveId" clId="{07BDEA5A-29D2-47CC-835F-46CC83C1BF7A}" dt="2024-12-24T21:56:20.507" v="6" actId="47"/>
        <pc:sldMasterMkLst>
          <pc:docMk/>
          <pc:sldMasterMk cId="3804043140" sldId="2147483660"/>
        </pc:sldMasterMkLst>
        <pc:sldLayoutChg chg="del">
          <pc:chgData name="ÃNGELA IEDA SCHMIDT" userId="acbb1e12053d5b45" providerId="LiveId" clId="{07BDEA5A-29D2-47CC-835F-46CC83C1BF7A}" dt="2024-12-24T21:56:20.507" v="6" actId="47"/>
          <pc:sldLayoutMkLst>
            <pc:docMk/>
            <pc:sldMasterMk cId="3804043140" sldId="2147483660"/>
            <pc:sldLayoutMk cId="3903327623" sldId="2147483661"/>
          </pc:sldLayoutMkLst>
        </pc:sldLayoutChg>
        <pc:sldLayoutChg chg="del">
          <pc:chgData name="ÃNGELA IEDA SCHMIDT" userId="acbb1e12053d5b45" providerId="LiveId" clId="{07BDEA5A-29D2-47CC-835F-46CC83C1BF7A}" dt="2024-12-24T21:56:20.507" v="6" actId="47"/>
          <pc:sldLayoutMkLst>
            <pc:docMk/>
            <pc:sldMasterMk cId="3804043140" sldId="2147483660"/>
            <pc:sldLayoutMk cId="1625319594" sldId="2147483662"/>
          </pc:sldLayoutMkLst>
        </pc:sldLayoutChg>
        <pc:sldLayoutChg chg="del">
          <pc:chgData name="ÃNGELA IEDA SCHMIDT" userId="acbb1e12053d5b45" providerId="LiveId" clId="{07BDEA5A-29D2-47CC-835F-46CC83C1BF7A}" dt="2024-12-24T21:56:20.507" v="6" actId="47"/>
          <pc:sldLayoutMkLst>
            <pc:docMk/>
            <pc:sldMasterMk cId="3804043140" sldId="2147483660"/>
            <pc:sldLayoutMk cId="3872295407" sldId="2147483663"/>
          </pc:sldLayoutMkLst>
        </pc:sldLayoutChg>
        <pc:sldLayoutChg chg="del">
          <pc:chgData name="ÃNGELA IEDA SCHMIDT" userId="acbb1e12053d5b45" providerId="LiveId" clId="{07BDEA5A-29D2-47CC-835F-46CC83C1BF7A}" dt="2024-12-24T21:56:20.507" v="6" actId="47"/>
          <pc:sldLayoutMkLst>
            <pc:docMk/>
            <pc:sldMasterMk cId="3804043140" sldId="2147483660"/>
            <pc:sldLayoutMk cId="1554923994" sldId="2147483664"/>
          </pc:sldLayoutMkLst>
        </pc:sldLayoutChg>
        <pc:sldLayoutChg chg="del">
          <pc:chgData name="ÃNGELA IEDA SCHMIDT" userId="acbb1e12053d5b45" providerId="LiveId" clId="{07BDEA5A-29D2-47CC-835F-46CC83C1BF7A}" dt="2024-12-24T21:56:20.507" v="6" actId="47"/>
          <pc:sldLayoutMkLst>
            <pc:docMk/>
            <pc:sldMasterMk cId="3804043140" sldId="2147483660"/>
            <pc:sldLayoutMk cId="4091550437" sldId="2147483665"/>
          </pc:sldLayoutMkLst>
        </pc:sldLayoutChg>
        <pc:sldLayoutChg chg="del">
          <pc:chgData name="ÃNGELA IEDA SCHMIDT" userId="acbb1e12053d5b45" providerId="LiveId" clId="{07BDEA5A-29D2-47CC-835F-46CC83C1BF7A}" dt="2024-12-24T21:56:20.507" v="6" actId="47"/>
          <pc:sldLayoutMkLst>
            <pc:docMk/>
            <pc:sldMasterMk cId="3804043140" sldId="2147483660"/>
            <pc:sldLayoutMk cId="3503272364" sldId="2147483666"/>
          </pc:sldLayoutMkLst>
        </pc:sldLayoutChg>
        <pc:sldLayoutChg chg="del">
          <pc:chgData name="ÃNGELA IEDA SCHMIDT" userId="acbb1e12053d5b45" providerId="LiveId" clId="{07BDEA5A-29D2-47CC-835F-46CC83C1BF7A}" dt="2024-12-24T21:56:20.507" v="6" actId="47"/>
          <pc:sldLayoutMkLst>
            <pc:docMk/>
            <pc:sldMasterMk cId="3804043140" sldId="2147483660"/>
            <pc:sldLayoutMk cId="2079357017" sldId="2147483667"/>
          </pc:sldLayoutMkLst>
        </pc:sldLayoutChg>
        <pc:sldLayoutChg chg="del">
          <pc:chgData name="ÃNGELA IEDA SCHMIDT" userId="acbb1e12053d5b45" providerId="LiveId" clId="{07BDEA5A-29D2-47CC-835F-46CC83C1BF7A}" dt="2024-12-24T21:56:20.507" v="6" actId="47"/>
          <pc:sldLayoutMkLst>
            <pc:docMk/>
            <pc:sldMasterMk cId="3804043140" sldId="2147483660"/>
            <pc:sldLayoutMk cId="447310813" sldId="2147483668"/>
          </pc:sldLayoutMkLst>
        </pc:sldLayoutChg>
        <pc:sldLayoutChg chg="del">
          <pc:chgData name="ÃNGELA IEDA SCHMIDT" userId="acbb1e12053d5b45" providerId="LiveId" clId="{07BDEA5A-29D2-47CC-835F-46CC83C1BF7A}" dt="2024-12-24T21:56:20.507" v="6" actId="47"/>
          <pc:sldLayoutMkLst>
            <pc:docMk/>
            <pc:sldMasterMk cId="3804043140" sldId="2147483660"/>
            <pc:sldLayoutMk cId="1126428445" sldId="2147483669"/>
          </pc:sldLayoutMkLst>
        </pc:sldLayoutChg>
        <pc:sldLayoutChg chg="del">
          <pc:chgData name="ÃNGELA IEDA SCHMIDT" userId="acbb1e12053d5b45" providerId="LiveId" clId="{07BDEA5A-29D2-47CC-835F-46CC83C1BF7A}" dt="2024-12-24T21:56:20.507" v="6" actId="47"/>
          <pc:sldLayoutMkLst>
            <pc:docMk/>
            <pc:sldMasterMk cId="3804043140" sldId="2147483660"/>
            <pc:sldLayoutMk cId="150344581" sldId="2147483670"/>
          </pc:sldLayoutMkLst>
        </pc:sldLayoutChg>
        <pc:sldLayoutChg chg="del">
          <pc:chgData name="ÃNGELA IEDA SCHMIDT" userId="acbb1e12053d5b45" providerId="LiveId" clId="{07BDEA5A-29D2-47CC-835F-46CC83C1BF7A}" dt="2024-12-24T21:56:20.507" v="6" actId="47"/>
          <pc:sldLayoutMkLst>
            <pc:docMk/>
            <pc:sldMasterMk cId="3804043140" sldId="2147483660"/>
            <pc:sldLayoutMk cId="292867328" sldId="2147483671"/>
          </pc:sldLayoutMkLst>
        </pc:sldLayoutChg>
      </pc:sldMasterChg>
      <pc:sldMasterChg chg="del delSldLayout">
        <pc:chgData name="ÃNGELA IEDA SCHMIDT" userId="acbb1e12053d5b45" providerId="LiveId" clId="{07BDEA5A-29D2-47CC-835F-46CC83C1BF7A}" dt="2024-12-24T22:13:34.554" v="47" actId="47"/>
        <pc:sldMasterMkLst>
          <pc:docMk/>
          <pc:sldMasterMk cId="2809563260" sldId="2147483672"/>
        </pc:sldMasterMkLst>
        <pc:sldLayoutChg chg="del">
          <pc:chgData name="ÃNGELA IEDA SCHMIDT" userId="acbb1e12053d5b45" providerId="LiveId" clId="{07BDEA5A-29D2-47CC-835F-46CC83C1BF7A}" dt="2024-12-24T22:13:34.554" v="47" actId="47"/>
          <pc:sldLayoutMkLst>
            <pc:docMk/>
            <pc:sldMasterMk cId="2809563260" sldId="2147483672"/>
            <pc:sldLayoutMk cId="4036128402" sldId="2147483673"/>
          </pc:sldLayoutMkLst>
        </pc:sldLayoutChg>
        <pc:sldLayoutChg chg="del">
          <pc:chgData name="ÃNGELA IEDA SCHMIDT" userId="acbb1e12053d5b45" providerId="LiveId" clId="{07BDEA5A-29D2-47CC-835F-46CC83C1BF7A}" dt="2024-12-24T22:13:34.554" v="47" actId="47"/>
          <pc:sldLayoutMkLst>
            <pc:docMk/>
            <pc:sldMasterMk cId="2809563260" sldId="2147483672"/>
            <pc:sldLayoutMk cId="3314646096" sldId="2147483674"/>
          </pc:sldLayoutMkLst>
        </pc:sldLayoutChg>
        <pc:sldLayoutChg chg="del">
          <pc:chgData name="ÃNGELA IEDA SCHMIDT" userId="acbb1e12053d5b45" providerId="LiveId" clId="{07BDEA5A-29D2-47CC-835F-46CC83C1BF7A}" dt="2024-12-24T22:13:34.554" v="47" actId="47"/>
          <pc:sldLayoutMkLst>
            <pc:docMk/>
            <pc:sldMasterMk cId="2809563260" sldId="2147483672"/>
            <pc:sldLayoutMk cId="2534818863" sldId="2147483675"/>
          </pc:sldLayoutMkLst>
        </pc:sldLayoutChg>
        <pc:sldLayoutChg chg="del">
          <pc:chgData name="ÃNGELA IEDA SCHMIDT" userId="acbb1e12053d5b45" providerId="LiveId" clId="{07BDEA5A-29D2-47CC-835F-46CC83C1BF7A}" dt="2024-12-24T22:13:34.554" v="47" actId="47"/>
          <pc:sldLayoutMkLst>
            <pc:docMk/>
            <pc:sldMasterMk cId="2809563260" sldId="2147483672"/>
            <pc:sldLayoutMk cId="3583552241" sldId="2147483676"/>
          </pc:sldLayoutMkLst>
        </pc:sldLayoutChg>
        <pc:sldLayoutChg chg="del">
          <pc:chgData name="ÃNGELA IEDA SCHMIDT" userId="acbb1e12053d5b45" providerId="LiveId" clId="{07BDEA5A-29D2-47CC-835F-46CC83C1BF7A}" dt="2024-12-24T22:13:34.554" v="47" actId="47"/>
          <pc:sldLayoutMkLst>
            <pc:docMk/>
            <pc:sldMasterMk cId="2809563260" sldId="2147483672"/>
            <pc:sldLayoutMk cId="2673250855" sldId="2147483677"/>
          </pc:sldLayoutMkLst>
        </pc:sldLayoutChg>
        <pc:sldLayoutChg chg="del">
          <pc:chgData name="ÃNGELA IEDA SCHMIDT" userId="acbb1e12053d5b45" providerId="LiveId" clId="{07BDEA5A-29D2-47CC-835F-46CC83C1BF7A}" dt="2024-12-24T22:13:34.554" v="47" actId="47"/>
          <pc:sldLayoutMkLst>
            <pc:docMk/>
            <pc:sldMasterMk cId="2809563260" sldId="2147483672"/>
            <pc:sldLayoutMk cId="2643157397" sldId="2147483678"/>
          </pc:sldLayoutMkLst>
        </pc:sldLayoutChg>
        <pc:sldLayoutChg chg="del">
          <pc:chgData name="ÃNGELA IEDA SCHMIDT" userId="acbb1e12053d5b45" providerId="LiveId" clId="{07BDEA5A-29D2-47CC-835F-46CC83C1BF7A}" dt="2024-12-24T22:13:34.554" v="47" actId="47"/>
          <pc:sldLayoutMkLst>
            <pc:docMk/>
            <pc:sldMasterMk cId="2809563260" sldId="2147483672"/>
            <pc:sldLayoutMk cId="1888416670" sldId="2147483679"/>
          </pc:sldLayoutMkLst>
        </pc:sldLayoutChg>
        <pc:sldLayoutChg chg="del">
          <pc:chgData name="ÃNGELA IEDA SCHMIDT" userId="acbb1e12053d5b45" providerId="LiveId" clId="{07BDEA5A-29D2-47CC-835F-46CC83C1BF7A}" dt="2024-12-24T22:13:34.554" v="47" actId="47"/>
          <pc:sldLayoutMkLst>
            <pc:docMk/>
            <pc:sldMasterMk cId="2809563260" sldId="2147483672"/>
            <pc:sldLayoutMk cId="3053100512" sldId="2147483680"/>
          </pc:sldLayoutMkLst>
        </pc:sldLayoutChg>
        <pc:sldLayoutChg chg="del">
          <pc:chgData name="ÃNGELA IEDA SCHMIDT" userId="acbb1e12053d5b45" providerId="LiveId" clId="{07BDEA5A-29D2-47CC-835F-46CC83C1BF7A}" dt="2024-12-24T22:13:34.554" v="47" actId="47"/>
          <pc:sldLayoutMkLst>
            <pc:docMk/>
            <pc:sldMasterMk cId="2809563260" sldId="2147483672"/>
            <pc:sldLayoutMk cId="2350840115" sldId="2147483681"/>
          </pc:sldLayoutMkLst>
        </pc:sldLayoutChg>
        <pc:sldLayoutChg chg="del">
          <pc:chgData name="ÃNGELA IEDA SCHMIDT" userId="acbb1e12053d5b45" providerId="LiveId" clId="{07BDEA5A-29D2-47CC-835F-46CC83C1BF7A}" dt="2024-12-24T22:13:34.554" v="47" actId="47"/>
          <pc:sldLayoutMkLst>
            <pc:docMk/>
            <pc:sldMasterMk cId="2809563260" sldId="2147483672"/>
            <pc:sldLayoutMk cId="1853753711" sldId="2147483682"/>
          </pc:sldLayoutMkLst>
        </pc:sldLayoutChg>
        <pc:sldLayoutChg chg="del">
          <pc:chgData name="ÃNGELA IEDA SCHMIDT" userId="acbb1e12053d5b45" providerId="LiveId" clId="{07BDEA5A-29D2-47CC-835F-46CC83C1BF7A}" dt="2024-12-24T22:13:34.554" v="47" actId="47"/>
          <pc:sldLayoutMkLst>
            <pc:docMk/>
            <pc:sldMasterMk cId="2809563260" sldId="2147483672"/>
            <pc:sldLayoutMk cId="1492899616" sldId="2147483683"/>
          </pc:sldLayoutMkLst>
        </pc:sldLayoutChg>
      </pc:sldMasterChg>
    </pc:docChg>
  </pc:docChgLst>
  <pc:docChgLst>
    <pc:chgData name="ÃNGELA IEDA SCHMIDT" userId="acbb1e12053d5b45" providerId="LiveId" clId="{72FD61B9-988D-4A9C-8AB1-2C210A52E8D4}"/>
    <pc:docChg chg="modSld">
      <pc:chgData name="ÃNGELA IEDA SCHMIDT" userId="acbb1e12053d5b45" providerId="LiveId" clId="{72FD61B9-988D-4A9C-8AB1-2C210A52E8D4}" dt="2025-02-18T21:57:05.445" v="100" actId="20577"/>
      <pc:docMkLst>
        <pc:docMk/>
      </pc:docMkLst>
      <pc:sldChg chg="modSp mod">
        <pc:chgData name="ÃNGELA IEDA SCHMIDT" userId="acbb1e12053d5b45" providerId="LiveId" clId="{72FD61B9-988D-4A9C-8AB1-2C210A52E8D4}" dt="2025-02-18T21:57:05.445" v="100" actId="20577"/>
        <pc:sldMkLst>
          <pc:docMk/>
          <pc:sldMk cId="1460316748" sldId="380"/>
        </pc:sldMkLst>
      </pc:sldChg>
    </pc:docChg>
  </pc:docChgLst>
  <pc:docChgLst>
    <pc:chgData name="ÃNGELA IEDA SCHMIDT" userId="acbb1e12053d5b45" providerId="LiveId" clId="{6A41407F-7E2E-4DFA-961B-070A2A4BE522}"/>
    <pc:docChg chg="undo custSel addSld delSld modSld">
      <pc:chgData name="ÃNGELA IEDA SCHMIDT" userId="acbb1e12053d5b45" providerId="LiveId" clId="{6A41407F-7E2E-4DFA-961B-070A2A4BE522}" dt="2025-06-02T13:42:15.663" v="67" actId="123"/>
      <pc:docMkLst>
        <pc:docMk/>
      </pc:docMkLst>
      <pc:sldChg chg="modSp mod">
        <pc:chgData name="ÃNGELA IEDA SCHMIDT" userId="acbb1e12053d5b45" providerId="LiveId" clId="{6A41407F-7E2E-4DFA-961B-070A2A4BE522}" dt="2025-06-02T13:42:15.663" v="67" actId="123"/>
        <pc:sldMkLst>
          <pc:docMk/>
          <pc:sldMk cId="1727493591" sldId="264"/>
        </pc:sldMkLst>
        <pc:spChg chg="mod">
          <ac:chgData name="ÃNGELA IEDA SCHMIDT" userId="acbb1e12053d5b45" providerId="LiveId" clId="{6A41407F-7E2E-4DFA-961B-070A2A4BE522}" dt="2025-06-02T13:42:15.663" v="67" actId="123"/>
          <ac:spMkLst>
            <pc:docMk/>
            <pc:sldMk cId="1727493591" sldId="264"/>
            <ac:spMk id="2" creationId="{D2DBAC27-A5E8-B140-7EED-5808A0526A3B}"/>
          </ac:spMkLst>
        </pc:spChg>
        <pc:spChg chg="mod">
          <ac:chgData name="ÃNGELA IEDA SCHMIDT" userId="acbb1e12053d5b45" providerId="LiveId" clId="{6A41407F-7E2E-4DFA-961B-070A2A4BE522}" dt="2025-06-02T13:41:53.274" v="62" actId="14100"/>
          <ac:spMkLst>
            <pc:docMk/>
            <pc:sldMk cId="1727493591" sldId="264"/>
            <ac:spMk id="3" creationId="{8A969A39-1B50-EE88-6EF7-3CB0DA133D00}"/>
          </ac:spMkLst>
        </pc:spChg>
      </pc:sldChg>
      <pc:sldChg chg="modSp add del mod">
        <pc:chgData name="ÃNGELA IEDA SCHMIDT" userId="acbb1e12053d5b45" providerId="LiveId" clId="{6A41407F-7E2E-4DFA-961B-070A2A4BE522}" dt="2025-05-27T19:50:11.743" v="56" actId="20577"/>
        <pc:sldMkLst>
          <pc:docMk/>
          <pc:sldMk cId="3891140650" sldId="318"/>
        </pc:sldMkLst>
        <pc:spChg chg="mod">
          <ac:chgData name="ÃNGELA IEDA SCHMIDT" userId="acbb1e12053d5b45" providerId="LiveId" clId="{6A41407F-7E2E-4DFA-961B-070A2A4BE522}" dt="2025-05-27T19:50:11.743" v="56" actId="20577"/>
          <ac:spMkLst>
            <pc:docMk/>
            <pc:sldMk cId="3891140650" sldId="318"/>
            <ac:spMk id="39938" creationId="{00000000-0000-0000-0000-000000000000}"/>
          </ac:spMkLst>
        </pc:spChg>
      </pc:sldChg>
      <pc:sldChg chg="modSp add del mod">
        <pc:chgData name="ÃNGELA IEDA SCHMIDT" userId="acbb1e12053d5b45" providerId="LiveId" clId="{6A41407F-7E2E-4DFA-961B-070A2A4BE522}" dt="2025-05-22T19:12:49.026" v="5" actId="1076"/>
        <pc:sldMkLst>
          <pc:docMk/>
          <pc:sldMk cId="4115498466" sldId="319"/>
        </pc:sldMkLst>
        <pc:spChg chg="mod">
          <ac:chgData name="ÃNGELA IEDA SCHMIDT" userId="acbb1e12053d5b45" providerId="LiveId" clId="{6A41407F-7E2E-4DFA-961B-070A2A4BE522}" dt="2025-05-22T19:12:49.026" v="5" actId="1076"/>
          <ac:spMkLst>
            <pc:docMk/>
            <pc:sldMk cId="4115498466" sldId="319"/>
            <ac:spMk id="40962" creationId="{00000000-0000-0000-0000-000000000000}"/>
          </ac:spMkLst>
        </pc:spChg>
      </pc:sldChg>
      <pc:sldChg chg="addSp modSp mod">
        <pc:chgData name="ÃNGELA IEDA SCHMIDT" userId="acbb1e12053d5b45" providerId="LiveId" clId="{6A41407F-7E2E-4DFA-961B-070A2A4BE522}" dt="2025-06-02T12:24:44.315" v="58" actId="1076"/>
        <pc:sldMkLst>
          <pc:docMk/>
          <pc:sldMk cId="1215265240" sldId="383"/>
        </pc:sldMkLst>
        <pc:picChg chg="add mod">
          <ac:chgData name="ÃNGELA IEDA SCHMIDT" userId="acbb1e12053d5b45" providerId="LiveId" clId="{6A41407F-7E2E-4DFA-961B-070A2A4BE522}" dt="2025-06-02T12:24:44.315" v="58" actId="1076"/>
          <ac:picMkLst>
            <pc:docMk/>
            <pc:sldMk cId="1215265240" sldId="383"/>
            <ac:picMk id="65" creationId="{380BCEFF-532F-252F-0C31-FF08CC3542F3}"/>
          </ac:picMkLst>
        </pc:picChg>
      </pc:sldChg>
      <pc:sldChg chg="modSp add mod">
        <pc:chgData name="ÃNGELA IEDA SCHMIDT" userId="acbb1e12053d5b45" providerId="LiveId" clId="{6A41407F-7E2E-4DFA-961B-070A2A4BE522}" dt="2025-05-23T00:48:25.398" v="53" actId="1076"/>
        <pc:sldMkLst>
          <pc:docMk/>
          <pc:sldMk cId="2612242371" sldId="385"/>
        </pc:sldMkLst>
        <pc:spChg chg="mod">
          <ac:chgData name="ÃNGELA IEDA SCHMIDT" userId="acbb1e12053d5b45" providerId="LiveId" clId="{6A41407F-7E2E-4DFA-961B-070A2A4BE522}" dt="2025-05-23T00:48:25.398" v="53" actId="1076"/>
          <ac:spMkLst>
            <pc:docMk/>
            <pc:sldMk cId="2612242371" sldId="385"/>
            <ac:spMk id="2" creationId="{3398C1A3-D7E9-409D-53B7-D34675503D2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A5458-32E3-4D1E-968B-8583285CE1F3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1686D-E6DD-4992-8227-2DDB751A16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645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FB2BC-BC16-3A1D-D9E3-A8B4C036E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35926BC-3972-D202-31B4-50113F5BD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32688B7-C859-B16C-5C96-569F7A519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A023743-5C88-A958-AE5A-08C4A523C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FEC5F-797E-4D88-8092-1437AD7DAE0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184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796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3444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391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53BC9-072F-0AFC-6D9F-34330BD60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2130F7-9AEB-149D-3D69-F2CCDF819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A08888-E182-5492-2996-1C511CBBB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F857BE-8A93-F52C-BA40-E68BC500A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E6BB4B-966B-1CB8-E44B-62C2B935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583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0D2953-FDB0-3664-F1A9-27C75130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874723-96C1-6937-E674-BBBFB3677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75F1D5-D297-3015-A546-D401723DA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8F89F3-4973-0B25-94E9-BF31CFE45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EB046B-AA53-8A5C-0EFF-87B07182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6902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BEEC8-6A3D-9EE2-47B1-82C98E3E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6252F3-8BD9-64E2-A59C-DC3039FAC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3C5BC1-FFC3-D9B0-023D-6A618C88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EBA3D3-21B5-920E-BFD9-A74A7D23B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7B0757-0822-0A67-0F8C-CC19A42D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754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E0EBF-DE4D-AC61-B4FF-5BA49C77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D08C26-59AC-A1DC-C883-FBE28F5BB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5C670E3-5F8C-CC2F-C196-942C8BA49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FE646A3-DE8A-A4B5-E9FC-201EEAAD5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981F6E-F8D2-B019-C3CC-EAD57F19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3C8573-432C-B7C9-7A10-7FAB7723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142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717BE-CFE5-46A1-49C2-94698AC57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A76808-7363-FEFE-96E5-98C5A9F81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3D3715-5F12-5775-3F85-B1463F364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2C65D5D-D130-4834-A72F-6C209D40A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6D8F6C1-C66E-E98A-850F-F2AC200B2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51B5283-B1E4-C6B2-A6C5-6FB0D6CEA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2BA8198-6AA4-5F3F-C471-11AA2FC48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F8F0865-0C7F-FA3B-B7F9-FF165A38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5687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78F719-6E92-F774-E282-9722A2186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23EA9E4-5E15-E2CF-48F0-13A6BDF0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F9006D0-D0A3-63A1-7623-3A56B802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0216840-7983-7EC4-EF53-F9F19A01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045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8AAC46C-F4B9-5E3A-B19A-8F90CE06E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642EBA4-6EE2-09B5-E7A9-0E65F3BDA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A5CD93-6ED7-2F61-93EF-823050DB9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828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DA985-F98E-8727-45EE-D4E9B85B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9BD73B-6CA2-AA69-F591-1FB8DDA57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2B64EF9-BB5E-5592-878A-3B71763CA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6C5379-5444-7FC9-7503-56F177286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177910-0119-A50C-F545-9505E56D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BD557F-1410-5E23-9346-DB337F21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0198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587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D0E1D-3EF2-2CBE-0670-3FC1BDF9A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1BF4A83-26AC-1D1E-EC68-3803BBA7F7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059ABB-652B-D459-CC09-ADD6C55DA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F9AA44-FEA1-2784-9641-3CB30D37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A5EDA08-EF80-5B9C-4823-EA77CC49C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908DD9-8552-C80F-A770-B9BFB9D33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9462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6B00-7097-029D-6ACB-DF66880B8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6E2FB7D-E05E-56C4-FF57-F9374630C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B7D17B-31A8-3CC7-6075-3F4B42A7A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645BD9-C022-6CD4-BED7-C43B3721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919443-DE5E-6D49-747E-BCF3A383B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1331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030AACE-FCAC-6520-E12C-A3E34DFFD1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E7D882C-D2B5-C226-45C7-560AC9779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3E55E9-D017-E158-4A17-8219980A7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10E8B7-D8BD-4889-59D9-85FABA4C1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68B25C-31BC-9942-0626-3C9CB483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181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470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0492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28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4708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751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74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0612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007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BE67B8D-D528-C29F-74A8-3931CE08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B0F8EC-195E-E52F-EE03-25807902E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B664FE-FD1A-B6E5-F6F8-5034C72BC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3EE62C-D42C-57A5-F7AF-7F0CF49C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D1201E-542B-EF2A-0167-97B7909F5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34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10698-A7CB-1A01-CF65-18339A0A4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CE8E87F-A28D-2C40-B54A-662009079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Vídeo 12 Décima Segunda Dimensão">
            <a:hlinkClick r:id="" action="ppaction://media"/>
            <a:extLst>
              <a:ext uri="{FF2B5EF4-FFF2-40B4-BE49-F238E27FC236}">
                <a16:creationId xmlns:a16="http://schemas.microsoft.com/office/drawing/2014/main" id="{A2AC3F8C-E16B-7C20-F138-BBC471A86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106" y="6341953"/>
            <a:ext cx="615636" cy="615636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946AFF71-4FC6-B0E2-05AC-B39801049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1556"/>
            <a:ext cx="963487" cy="596444"/>
          </a:xfrm>
          <a:prstGeom prst="rect">
            <a:avLst/>
          </a:prstGeom>
        </p:spPr>
      </p:pic>
      <p:grpSp>
        <p:nvGrpSpPr>
          <p:cNvPr id="64" name="Agrupar 63">
            <a:extLst>
              <a:ext uri="{FF2B5EF4-FFF2-40B4-BE49-F238E27FC236}">
                <a16:creationId xmlns:a16="http://schemas.microsoft.com/office/drawing/2014/main" id="{D88F4F37-6137-D37A-E8F6-B2887413CF9F}"/>
              </a:ext>
            </a:extLst>
          </p:cNvPr>
          <p:cNvGrpSpPr/>
          <p:nvPr/>
        </p:nvGrpSpPr>
        <p:grpSpPr>
          <a:xfrm>
            <a:off x="-8288" y="-1282"/>
            <a:ext cx="9232917" cy="6859282"/>
            <a:chOff x="-8288" y="-1282"/>
            <a:chExt cx="9232917" cy="6859282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0F25A338-7286-0AE6-F4A8-F5199610B56E}"/>
                </a:ext>
              </a:extLst>
            </p:cNvPr>
            <p:cNvGrpSpPr/>
            <p:nvPr/>
          </p:nvGrpSpPr>
          <p:grpSpPr>
            <a:xfrm>
              <a:off x="-8288" y="-1282"/>
              <a:ext cx="9232917" cy="6856718"/>
              <a:chOff x="-8288" y="-1282"/>
              <a:chExt cx="9232917" cy="6856718"/>
            </a:xfrm>
          </p:grpSpPr>
          <p:pic>
            <p:nvPicPr>
              <p:cNvPr id="15" name="Imagem 14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837C02E3-4D00-0960-72E0-01D6790AB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127" b="37694"/>
              <a:stretch/>
            </p:blipFill>
            <p:spPr>
              <a:xfrm>
                <a:off x="-8288" y="-1282"/>
                <a:ext cx="9232917" cy="6856718"/>
              </a:xfrm>
              <a:prstGeom prst="rect">
                <a:avLst/>
              </a:prstGeom>
            </p:spPr>
          </p:pic>
          <p:grpSp>
            <p:nvGrpSpPr>
              <p:cNvPr id="4" name="Agrupar 3">
                <a:extLst>
                  <a:ext uri="{FF2B5EF4-FFF2-40B4-BE49-F238E27FC236}">
                    <a16:creationId xmlns:a16="http://schemas.microsoft.com/office/drawing/2014/main" id="{0BD19D72-0EC0-73F7-79B2-58AE2F7C65BA}"/>
                  </a:ext>
                </a:extLst>
              </p:cNvPr>
              <p:cNvGrpSpPr/>
              <p:nvPr/>
            </p:nvGrpSpPr>
            <p:grpSpPr>
              <a:xfrm>
                <a:off x="4261096" y="1133994"/>
                <a:ext cx="466729" cy="466457"/>
                <a:chOff x="1050789" y="925967"/>
                <a:chExt cx="4846320" cy="5136915"/>
              </a:xfrm>
            </p:grpSpPr>
            <p:pic>
              <p:nvPicPr>
                <p:cNvPr id="5" name="Imagem 4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5BF2698A-2382-9D55-05AF-3F8D6A8836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789" y="944999"/>
                  <a:ext cx="4846320" cy="5117883"/>
                </a:xfrm>
                <a:prstGeom prst="rect">
                  <a:avLst/>
                </a:prstGeom>
              </p:spPr>
            </p:pic>
            <p:grpSp>
              <p:nvGrpSpPr>
                <p:cNvPr id="8" name="Agrupar 7">
                  <a:extLst>
                    <a:ext uri="{FF2B5EF4-FFF2-40B4-BE49-F238E27FC236}">
                      <a16:creationId xmlns:a16="http://schemas.microsoft.com/office/drawing/2014/main" id="{F739E0FA-AC60-9EBD-CDF8-F5AB81CBD63B}"/>
                    </a:ext>
                  </a:extLst>
                </p:cNvPr>
                <p:cNvGrpSpPr/>
                <p:nvPr/>
              </p:nvGrpSpPr>
              <p:grpSpPr>
                <a:xfrm>
                  <a:off x="1118640" y="925967"/>
                  <a:ext cx="4703140" cy="4750890"/>
                  <a:chOff x="2638966" y="1666965"/>
                  <a:chExt cx="4703138" cy="4750891"/>
                </a:xfrm>
              </p:grpSpPr>
              <p:pic>
                <p:nvPicPr>
                  <p:cNvPr id="9" name="Imagem 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93D27DDE-3BB5-C33D-54C5-CF4C8F04A3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77651" y="172020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m 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B7B27D9-0A8E-9913-2B6B-C3E04212C1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91079" y="166696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1" name="Imagem 1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5D43678-DEB0-DBF0-2046-2C830FEFA1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91225" y="169358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2" name="Imagem 1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B2AFA83-C456-1A05-29F6-6C909B718E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21104" y="1798946"/>
                    <a:ext cx="377912" cy="305023"/>
                  </a:xfrm>
                  <a:prstGeom prst="rect">
                    <a:avLst/>
                  </a:prstGeom>
                </p:spPr>
              </p:pic>
              <p:pic>
                <p:nvPicPr>
                  <p:cNvPr id="13" name="Imagem 1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6831E85-1E03-9F06-0DD4-BE5FA3972F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79190" y="197492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4" name="Imagem 1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EDD02572-2E21-75F6-736C-1E1606F03F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58027" y="222794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6" name="Imagem 1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1D6B2FA-F87B-E179-38E4-20042C459C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13362" y="250454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7" name="Imagem 1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BC8915D-0B55-9D5F-89DC-439B9E3BB7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20363" y="280776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8" name="Imagem 1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70DD6B81-D029-9832-AA2D-1AB56BAA2F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30467" y="3149939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9" name="Imagem 1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6DCABF1-F9EF-9257-58E4-259A53C8E6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38967" y="359454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21" name="Imagem 2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4DC59FE1-DF98-58BD-70F7-C3BEBEEE5A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38966" y="3984667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22" name="Imagem 2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774ECBA5-5C89-F122-3B3D-B705C91D6D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94356" y="4376822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3" name="Imagem 2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5AD11E4D-A273-B8A8-2D27-C4A1B7B5FE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14645" y="4699181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4" name="Imagem 2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1F938D6-6870-6889-5324-D962D420C1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79236" y="4994920"/>
                    <a:ext cx="378791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5" name="Imagem 2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9AE1749-D5F8-9E88-20B3-C851128F7C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30950" y="5309290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6" name="Imagem 2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7FB1A797-5389-D88C-0272-7DCD0C2F67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82664" y="5585890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7" name="Imagem 2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FB72296-115B-1E61-92C0-546C8D02AB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96268" y="5829227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8" name="Imagem 2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E4F700A-CFA7-514E-9B5C-4EC3BC5AD3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1647" y="5967754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9" name="Imagem 2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77D8638-A07E-D132-FF3D-C80C38A46D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92480" y="3437995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0" name="Imagem 2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D31E9FD-68DD-E384-F9F2-F2D734C447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28639" y="3845576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1" name="Imagem 3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52B84F15-D364-2EF2-5701-94C1C65F56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75035" y="3503941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2" name="Imagem 3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E6205D2-1747-E6EA-F854-E78DF19AEB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12573" y="4010120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3" name="Imagem 3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CE09A08-A7BA-3F26-2609-0B9D7A8A08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77170" y="4318621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4" name="Imagem 3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B5AA53F-9EA0-59FE-41F9-92CD836083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38982" y="4398533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5" name="Imagem 3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BEE70B6F-E16B-07B2-5667-0CF10BFEAD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01444" y="3903718"/>
                    <a:ext cx="416309" cy="506184"/>
                  </a:xfrm>
                  <a:prstGeom prst="rect">
                    <a:avLst/>
                  </a:prstGeom>
                </p:spPr>
              </p:pic>
              <p:pic>
                <p:nvPicPr>
                  <p:cNvPr id="36" name="Imagem 3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E497CB84-5913-AD7C-12FA-B8D59B83CF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28878" y="2579100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37" name="Imagem 3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DC1827B-080C-A1A9-54F8-6AB8DCA3A6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39077" y="5340362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38" name="Imagem 3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E5C4B1D-CCB4-4BF7-BDAF-C7DAA10448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07933" y="3949251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39" name="Imagem 3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D95888CC-99DB-A6B1-CA37-E5E607E127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29667" y="3977900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0" name="Imagem 3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FF0AFC0-346B-C1CC-719B-A6F8CFA2FE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68583" y="1844517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1" name="Imagem 4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A9DE21E-11E2-BC16-E1BC-2CF18B8711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07601" y="2783350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2" name="Imagem 4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539973F-1C06-71D0-3E46-412528859C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79921" y="3317944"/>
                    <a:ext cx="416305" cy="336010"/>
                  </a:xfrm>
                  <a:prstGeom prst="rect">
                    <a:avLst/>
                  </a:prstGeom>
                </p:spPr>
              </p:pic>
              <p:pic>
                <p:nvPicPr>
                  <p:cNvPr id="43" name="Imagem 4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51C1D1B-C886-39C2-A630-F1250A47DA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58689" y="4607206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4" name="Imagem 4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2E50C06-4EF9-2351-7CF0-2EFA961EE9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85803" y="513903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5" name="Imagem 4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D2936E1C-69A1-342C-D95A-5409AA3729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82173" y="279939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6" name="Imagem 4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470F4298-BA52-4591-2722-88AA118CB0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23404" y="3308522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7" name="Imagem 4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B70B23B-B958-1029-0874-19ECBE861D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54478" y="4529796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8" name="Imagem 4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4FA1690D-B78E-DC27-37F3-8C7E3CE854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92351" y="513903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9" name="Imagem 4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BF15DE3-9EB3-0E29-EC14-AB60EEA326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91393" y="1992123"/>
                    <a:ext cx="416305" cy="376810"/>
                  </a:xfrm>
                  <a:prstGeom prst="rect">
                    <a:avLst/>
                  </a:prstGeom>
                </p:spPr>
              </p:pic>
              <p:pic>
                <p:nvPicPr>
                  <p:cNvPr id="50" name="Imagem 4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CB1AADB-B409-9B46-D062-04ABDBBAF1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1027" y="2240747"/>
                    <a:ext cx="416305" cy="376810"/>
                  </a:xfrm>
                  <a:prstGeom prst="rect">
                    <a:avLst/>
                  </a:prstGeom>
                </p:spPr>
              </p:pic>
              <p:pic>
                <p:nvPicPr>
                  <p:cNvPr id="51" name="Imagem 5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DB79A17-FCF9-B80A-3B80-F2DF73B67A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75692" y="260447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52" name="Imagem 5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28FFF20-64F1-C6CB-4A3C-0ECF63CB45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03682" y="2990887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3" name="Imagem 5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EAB419BA-A268-3592-6178-880EDA1EB8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13418" y="3507645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4" name="Imagem 5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665A9E0-70EF-2376-1C1C-8142081E5C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25799" y="3969232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5" name="Imagem 5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CCA51D8-C630-7110-A14E-1F00F16E85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56265" y="4430819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6" name="Imagem 5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423A20A-10E0-5741-BE6E-440ED28691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54421" y="6043568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7" name="Imagem 5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574AD8EA-6444-245B-50A5-26EC967D4F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34494" y="5993166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8" name="Imagem 5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2DEE185-2D8C-753E-F2EF-965F3B07A0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37974" y="5856424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9" name="Imagem 5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91893223-9A13-BFDB-FDCE-4FBB9703B1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78884" y="5690265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60" name="Imagem 5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7247F3B-40E4-3176-A8DD-CD5127F6E6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23887" y="5458643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61" name="Imagem 6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B735E00-4A61-3EAD-8FE1-1F7EFE48DB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09494" y="5125850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62" name="Imagem 6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32519C57-1A43-1D3F-3FBC-720DE91D89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85881" y="4779798"/>
                    <a:ext cx="416305" cy="37428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" name="Imagem 1">
                <a:extLst>
                  <a:ext uri="{FF2B5EF4-FFF2-40B4-BE49-F238E27FC236}">
                    <a16:creationId xmlns:a16="http://schemas.microsoft.com/office/drawing/2014/main" id="{505EAC93-B36D-9B0A-3D8E-C5B26B0B7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35392" y="1285863"/>
                <a:ext cx="124933" cy="124933"/>
              </a:xfrm>
              <a:prstGeom prst="rect">
                <a:avLst/>
              </a:prstGeom>
            </p:spPr>
          </p:pic>
        </p:grp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AF58C36D-A467-C5AD-298B-112D40EC6D12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65" name="Imagem 64" descr="Texto&#10;&#10;O conteúdo gerado por IA pode estar incorreto.">
            <a:extLst>
              <a:ext uri="{FF2B5EF4-FFF2-40B4-BE49-F238E27FC236}">
                <a16:creationId xmlns:a16="http://schemas.microsoft.com/office/drawing/2014/main" id="{380BCEFF-532F-252F-0C31-FF08CC354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9" y="6249266"/>
            <a:ext cx="919112" cy="56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65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6E62C-3851-16C6-B41A-F826817F3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16323B13-1678-9876-5A7E-9070696D5266}"/>
              </a:ext>
            </a:extLst>
          </p:cNvPr>
          <p:cNvSpPr/>
          <p:nvPr/>
        </p:nvSpPr>
        <p:spPr>
          <a:xfrm>
            <a:off x="717804" y="573645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E2B2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1062531-9A09-5DCB-EF6C-0A06612F9BE0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pic>
          <p:nvPicPr>
            <p:cNvPr id="7" name="Imagem 6" descr="Menina com bolo de aniversário&#10;&#10;O conteúdo gerado por IA pode estar incorreto.">
              <a:extLst>
                <a:ext uri="{FF2B5EF4-FFF2-40B4-BE49-F238E27FC236}">
                  <a16:creationId xmlns:a16="http://schemas.microsoft.com/office/drawing/2014/main" id="{8B3FDD62-4A1E-DE7B-1156-FC5B989AE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8" y="573646"/>
              <a:ext cx="7644384" cy="5742432"/>
            </a:xfrm>
            <a:prstGeom prst="rect">
              <a:avLst/>
            </a:prstGeom>
            <a:ln>
              <a:solidFill>
                <a:srgbClr val="E2B25C"/>
              </a:solidFill>
            </a:ln>
          </p:spPr>
        </p:pic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8B16FC03-2A0A-3D6D-A55D-BD24B7CDFDA6}"/>
                </a:ext>
              </a:extLst>
            </p:cNvPr>
            <p:cNvGrpSpPr/>
            <p:nvPr/>
          </p:nvGrpSpPr>
          <p:grpSpPr>
            <a:xfrm>
              <a:off x="1" y="0"/>
              <a:ext cx="9144000" cy="6858000"/>
              <a:chOff x="1" y="0"/>
              <a:chExt cx="9144000" cy="6858000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DB6725B3-4781-0B5B-6199-D61DC297363C}"/>
                  </a:ext>
                </a:extLst>
              </p:cNvPr>
              <p:cNvSpPr/>
              <p:nvPr/>
            </p:nvSpPr>
            <p:spPr>
              <a:xfrm>
                <a:off x="1" y="0"/>
                <a:ext cx="9144000" cy="6858000"/>
              </a:xfrm>
              <a:prstGeom prst="rect">
                <a:avLst/>
              </a:prstGeom>
              <a:noFill/>
              <a:ln w="1016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6FDA1177-48A3-DB8A-6DF3-C16782783B8B}"/>
                  </a:ext>
                </a:extLst>
              </p:cNvPr>
              <p:cNvSpPr/>
              <p:nvPr/>
            </p:nvSpPr>
            <p:spPr>
              <a:xfrm>
                <a:off x="639097" y="541922"/>
                <a:ext cx="7787099" cy="5849046"/>
              </a:xfrm>
              <a:prstGeom prst="rect">
                <a:avLst/>
              </a:prstGeom>
              <a:noFill/>
              <a:ln w="1016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361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0CC2C-5793-FB06-7E2E-FB7DF9276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BCD250A2-2EA3-5E22-6401-14671DC96192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EM  2025 FOCO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IMPORTÂNCIA DE TRAÇAR PLANOS, SONHOS, METAS,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FILAMENTO DO FLUXO!!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30CE9A6-CE27-B0B1-4145-E5F4BB51AE23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C7C902B4-8DA8-360D-817C-303D46381875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D80F2C86-C433-B7AD-4DFE-EA1165A2AC8D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398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A969A39-1B50-EE88-6EF7-3CB0DA133D00}"/>
              </a:ext>
            </a:extLst>
          </p:cNvPr>
          <p:cNvSpPr/>
          <p:nvPr/>
        </p:nvSpPr>
        <p:spPr>
          <a:xfrm>
            <a:off x="639097" y="541922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2DBAC27-A5E8-B140-7EED-5808A0526A3B}"/>
              </a:ext>
            </a:extLst>
          </p:cNvPr>
          <p:cNvSpPr txBox="1"/>
          <p:nvPr/>
        </p:nvSpPr>
        <p:spPr>
          <a:xfrm>
            <a:off x="1068865" y="1481286"/>
            <a:ext cx="6848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A IMPORTÂNCIA DE TRAÇAR PLANOS, SONHOS, METAS, </a:t>
            </a:r>
          </a:p>
          <a:p>
            <a:pPr algn="just"/>
            <a:r>
              <a:rPr lang="pt-BR" dirty="0"/>
              <a:t>O FILAMENTO DO FLUXO!!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QUAL A TUA ORAÇÃO?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PELO QUE TENS SIDO GRATA/O? 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QUAL TEU PROPÓSITO PARA ESSE DIA/SEMANA/MÊS?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QUAL TUA INTENÇÃO VERDADEIRA NESTA FASE/CICLO?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 QUE VOCÊ SE PROPÕE A: SER,TER, FAZER, RECEBER?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 QUE VOCÊ JÁ ESTÁ EM PERMISSÃO DE MATERIALIZAR?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8112BF62-04A1-0639-2077-FD29297821E0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D51586E8-CFD0-186B-65A2-1D82959CC9AD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5AF93559-3212-502A-A9AA-5A71FB280A32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493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398C1A3-D7E9-409D-53B7-D34675503D24}"/>
              </a:ext>
            </a:extLst>
          </p:cNvPr>
          <p:cNvSpPr txBox="1"/>
          <p:nvPr/>
        </p:nvSpPr>
        <p:spPr>
          <a:xfrm>
            <a:off x="979097" y="889843"/>
            <a:ext cx="73195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COMO É A VIDA DE ALGUÉM COM OS CHACRAS DOS JOELHOS BLOQUEADOS? 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Quando esses </a:t>
            </a:r>
            <a:r>
              <a:rPr lang="pt-BR" dirty="0" err="1">
                <a:solidFill>
                  <a:schemeClr val="bg1"/>
                </a:solidFill>
              </a:rPr>
              <a:t>chakras</a:t>
            </a:r>
            <a:r>
              <a:rPr lang="pt-BR" dirty="0">
                <a:solidFill>
                  <a:schemeClr val="bg1"/>
                </a:solidFill>
              </a:rPr>
              <a:t> estão bloqueados, a pessoa pode sentir resistência a mudanças, dificuldades para seguir em frente e uma sensação de estagnação na vida. Isso pode se manifestar como medo do desconhecido, insegurança e até problemas físicos, como dores nos joelhos</a:t>
            </a:r>
          </a:p>
          <a:p>
            <a:pPr algn="just"/>
            <a:endParaRPr lang="pt-BR" dirty="0">
              <a:solidFill>
                <a:schemeClr val="bg1"/>
              </a:solidFill>
            </a:endParaRPr>
          </a:p>
          <a:p>
            <a:pPr algn="just"/>
            <a:endParaRPr lang="pt-BR" dirty="0">
              <a:solidFill>
                <a:schemeClr val="bg1"/>
              </a:solidFill>
            </a:endParaRPr>
          </a:p>
          <a:p>
            <a:pPr algn="just"/>
            <a:endParaRPr lang="pt-BR" dirty="0">
              <a:solidFill>
                <a:schemeClr val="bg1"/>
              </a:solidFill>
            </a:endParaRPr>
          </a:p>
          <a:p>
            <a:pPr algn="just"/>
            <a:r>
              <a:rPr lang="pt-BR" dirty="0">
                <a:solidFill>
                  <a:schemeClr val="bg1"/>
                </a:solidFill>
              </a:rPr>
              <a:t>COMO É A VIDA DE ALGUÉM COM OS CHACRAS DOS JOELHOS EXCESSIVAMENTE ATIVADOS? 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Se estiverem hiperativos, a pessoa pode sentir uma necessidade constante de movimento e mudança, sem conseguir se estabelecer ou encontrar estabilidade. Isso pode levar a impulsividade e dificuldade em manter compromissos ou direções claras na vida.</a:t>
            </a:r>
          </a:p>
          <a:p>
            <a:pPr algn="just"/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42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D765B1B-6764-3E1A-5A19-729E315235B6}"/>
              </a:ext>
            </a:extLst>
          </p:cNvPr>
          <p:cNvSpPr txBox="1"/>
          <p:nvPr/>
        </p:nvSpPr>
        <p:spPr>
          <a:xfrm>
            <a:off x="918713" y="1119874"/>
            <a:ext cx="73065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COMO É A VIDA DE ALGUÉM COM OS CHACRAS DOS JOELHOS EQUILIBRADOS? </a:t>
            </a:r>
            <a:endParaRPr lang="pt-BR" dirty="0">
              <a:solidFill>
                <a:prstClr val="white"/>
              </a:solidFill>
              <a:latin typeface="Aptos" panose="02110004020202020204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Quando estão harmonizados, a pessoa sente fluidez e confiança ao seguir em frente. Há um equilíbrio entre flexibilidade e estabilidade, permitindo que a pessoa se adapte às mudanças sem perder sua base.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prstClr val="white"/>
              </a:solidFill>
              <a:latin typeface="Aptos" panose="02110004020202020204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QUAL O TEMA CENTRAL A SER EXERCITADO COM A HARMONIZAÇÃO DOS CHACRAS DOS JOELHOS?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 principal aspecto a ser trabalhado na harmonização dos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chakras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dos joelhos é a flexibilidade emocional e mental. Isso envolve aceitar mudanças com confiança, liberar medos e encontrar um equilíbrio entre movimento e estabilidade.</a:t>
            </a:r>
          </a:p>
        </p:txBody>
      </p:sp>
    </p:spTree>
    <p:extLst>
      <p:ext uri="{BB962C8B-B14F-4D97-AF65-F5344CB8AC3E}">
        <p14:creationId xmlns:p14="http://schemas.microsoft.com/office/powerpoint/2010/main" val="241125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tângulo 1"/>
          <p:cNvSpPr>
            <a:spLocks noChangeArrowheads="1"/>
          </p:cNvSpPr>
          <p:nvPr/>
        </p:nvSpPr>
        <p:spPr bwMode="auto">
          <a:xfrm>
            <a:off x="611187" y="751681"/>
            <a:ext cx="7921625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CHACRAS DOS JOELHOS: CAPACIDADE DE SE CONCENTRAR EM ALGO E SEGUÍ-LO ATÉ A CONCLUSÃO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pt-BR" alt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Os joelhos são «bombas» que puxam a energia da Terra até ao chakra raiz. Trabalham a nossa personalidade e capacidade de ter uma atitude humilde. Na parte de trás, são também os reservatórios da nossa energia espiritual.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Os joelhos servem como uma “ponte energética” entre sua vida espiritual e física. Eles conectam os dois e são como um “centro de intercâmbio” energético. E quando você puder entender o componente-chave que eles são para alinhá-lo com seu caminho espiritual, você também descobrirá o papel que eles desempenham em sua ascensão em constante desenvolvimento…Logo atrás, através (e na frente) do joelho está um vórtice de energia, uma convergência de cima e de baixo, que fica dentro do seu campo de energia de Luz. Este vórtice é gerado pelo funcionamento do joelho, como o centro que nos permite dobrar e flexionar, escolhendo nossa direção de vida (e velocidade) à vontade. O chacra do joelho é pequeno em comparação com os principais centros de energia. É semelhante em tamanho aos chacras gerados na planta dos pés. Na verdade, os dois estão ligados.</a:t>
            </a:r>
          </a:p>
        </p:txBody>
      </p:sp>
    </p:spTree>
    <p:extLst>
      <p:ext uri="{BB962C8B-B14F-4D97-AF65-F5344CB8AC3E}">
        <p14:creationId xmlns:p14="http://schemas.microsoft.com/office/powerpoint/2010/main" val="3891140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tângulo 1"/>
          <p:cNvSpPr>
            <a:spLocks noChangeArrowheads="1"/>
          </p:cNvSpPr>
          <p:nvPr/>
        </p:nvSpPr>
        <p:spPr bwMode="auto">
          <a:xfrm>
            <a:off x="684212" y="791019"/>
            <a:ext cx="777557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 lado esquerdo do corpo é influenciado pelo funcionamento do lado direito do cérebro, que é a esfera cerebral intuitiva, feminina e imaginativa. Essa esfera direita do cérebro concentra o aspecto de sua personalidade que está mais intimamente alinhado com a dimensão espiritual. Portanto, seu joelho esquerdo é responsável por conduzi-lo em direção ao seu caminho espiritual.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 lado direito do seu corpo é influenciado pelo funcionamento do lado esquerdo do seu cérebro, que é a sua esfera cerebral masculina e intelectual. Essa esfera esquerda do cérebro concentra o aspecto de sua personalidade que está mais alinhado com a dimensão física. Portanto, seu joelho direito é responsável por conduzi-lo em direção ao seu caminho físico.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pt-BR" altLang="pt-B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98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67C15-ACDE-435C-ACEF-520F2B184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C388D2D-3392-C2BF-99A4-62A7BD5712DF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31B7038-6317-8DF1-8D8B-1F61D243B11F}"/>
              </a:ext>
            </a:extLst>
          </p:cNvPr>
          <p:cNvSpPr txBox="1"/>
          <p:nvPr/>
        </p:nvSpPr>
        <p:spPr>
          <a:xfrm>
            <a:off x="1088136" y="1069848"/>
            <a:ext cx="68488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QUAL A TUA ORAÇÃO?</a:t>
            </a:r>
          </a:p>
          <a:p>
            <a:endParaRPr lang="pt-BR" dirty="0"/>
          </a:p>
          <a:p>
            <a:r>
              <a:rPr lang="pt-BR" dirty="0"/>
              <a:t>DIVINO CRIADOR, ENTREGO MEU DIA AOS TEUS CUIDADOS!</a:t>
            </a:r>
          </a:p>
          <a:p>
            <a:r>
              <a:rPr lang="pt-BR" dirty="0"/>
              <a:t>NA PRESENÇA</a:t>
            </a:r>
          </a:p>
          <a:p>
            <a:r>
              <a:rPr lang="pt-BR" dirty="0"/>
              <a:t>NO AMOR</a:t>
            </a:r>
          </a:p>
          <a:p>
            <a:r>
              <a:rPr lang="pt-BR" dirty="0"/>
              <a:t>NA PAZ</a:t>
            </a:r>
          </a:p>
          <a:p>
            <a:r>
              <a:rPr lang="pt-BR" dirty="0"/>
              <a:t>NA ABUNDÂNCIA</a:t>
            </a:r>
          </a:p>
          <a:p>
            <a:r>
              <a:rPr lang="pt-BR" dirty="0"/>
              <a:t>NA ALEGRIA</a:t>
            </a:r>
          </a:p>
          <a:p>
            <a:r>
              <a:rPr lang="pt-BR" dirty="0"/>
              <a:t>NO VERDADEIRO SABER</a:t>
            </a:r>
          </a:p>
          <a:p>
            <a:r>
              <a:rPr lang="pt-BR" dirty="0"/>
              <a:t>ÓH ESPÍRITO MANIFESTA E MATERIALIZA RIQUEZA, </a:t>
            </a:r>
          </a:p>
          <a:p>
            <a:r>
              <a:rPr lang="pt-BR" dirty="0"/>
              <a:t>MULTIPLICA A SEMENTE DA VIDA ETERNA EM NÓS. </a:t>
            </a:r>
          </a:p>
          <a:p>
            <a:r>
              <a:rPr lang="pt-BR" dirty="0"/>
              <a:t>MESTRE,OPERA MILAGRES ATRAVÉS DA NOSSA PRÁTICA, </a:t>
            </a:r>
          </a:p>
          <a:p>
            <a:r>
              <a:rPr lang="pt-BR" dirty="0"/>
              <a:t>USA NOSSA VOZ E  ÂNIMO PARA SERVIR A TUA OBRA.</a:t>
            </a:r>
          </a:p>
          <a:p>
            <a:r>
              <a:rPr lang="pt-BR" dirty="0"/>
              <a:t>QUE MILAGRES SE MULTIPLIQUEM EM NOSSA VIDA, </a:t>
            </a:r>
          </a:p>
          <a:p>
            <a:r>
              <a:rPr lang="pt-BR" dirty="0"/>
              <a:t>HOJE ESCOLHO SER INSTRUMENTO A SERVIÇO DO PLANO MAIOR.</a:t>
            </a:r>
          </a:p>
          <a:p>
            <a:r>
              <a:rPr lang="pt-BR" dirty="0"/>
              <a:t>AMÉM, ASSIM É, ESTÁ FEITO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A1D18BB-B9B3-13C5-EF60-28394B9C78BD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C362A6EA-E26E-C769-A674-62125B404F57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E8FCDDB-5267-222E-5A32-F3F4A553F641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8924732"/>
      </p:ext>
    </p:extLst>
  </p:cSld>
  <p:clrMapOvr>
    <a:masterClrMapping/>
  </p:clrMapOvr>
</p:sld>
</file>

<file path=ppt/theme/theme1.xml><?xml version="1.0" encoding="utf-8"?>
<a:theme xmlns:a="http://schemas.openxmlformats.org/drawingml/2006/main" name="4_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</TotalTime>
  <Words>745</Words>
  <Application>Microsoft Office PowerPoint</Application>
  <PresentationFormat>Apresentação na tela (4:3)</PresentationFormat>
  <Paragraphs>55</Paragraphs>
  <Slides>9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4_Tema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ÃNGELA IEDA SCHMIDT</dc:creator>
  <cp:lastModifiedBy>ÃNGELA IEDA SCHMIDT</cp:lastModifiedBy>
  <cp:revision>1</cp:revision>
  <dcterms:created xsi:type="dcterms:W3CDTF">2024-12-24T14:59:50Z</dcterms:created>
  <dcterms:modified xsi:type="dcterms:W3CDTF">2025-06-02T13:42:23Z</dcterms:modified>
</cp:coreProperties>
</file>