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393" r:id="rId2"/>
    <p:sldId id="394" r:id="rId3"/>
    <p:sldId id="397" r:id="rId4"/>
    <p:sldId id="398" r:id="rId5"/>
    <p:sldId id="334" r:id="rId6"/>
    <p:sldId id="335" r:id="rId7"/>
    <p:sldId id="395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4549FD-FDE6-4D1B-B0FA-6D4E72A180E0}" v="1" dt="2025-05-27T19:59:46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ÃNGELA IEDA SCHMIDT" userId="acbb1e12053d5b45" providerId="LiveId" clId="{E4E65055-C745-4189-A81E-5392AD0D98C0}"/>
    <pc:docChg chg="modSld">
      <pc:chgData name="ÃNGELA IEDA SCHMIDT" userId="acbb1e12053d5b45" providerId="LiveId" clId="{E4E65055-C745-4189-A81E-5392AD0D98C0}" dt="2025-02-18T21:30:40.394" v="0" actId="123"/>
      <pc:docMkLst>
        <pc:docMk/>
      </pc:docMkLst>
      <pc:sldChg chg="modSp mod">
        <pc:chgData name="ÃNGELA IEDA SCHMIDT" userId="acbb1e12053d5b45" providerId="LiveId" clId="{E4E65055-C745-4189-A81E-5392AD0D98C0}" dt="2025-02-18T21:30:40.394" v="0" actId="123"/>
        <pc:sldMkLst>
          <pc:docMk/>
          <pc:sldMk cId="2228942115" sldId="380"/>
        </pc:sldMkLst>
      </pc:sldChg>
    </pc:docChg>
  </pc:docChgLst>
  <pc:docChgLst>
    <pc:chgData name="ÃNGELA IEDA SCHMIDT" userId="acbb1e12053d5b45" providerId="LiveId" clId="{B54549FD-FDE6-4D1B-B0FA-6D4E72A180E0}"/>
    <pc:docChg chg="addSld delSld modSld">
      <pc:chgData name="ÃNGELA IEDA SCHMIDT" userId="acbb1e12053d5b45" providerId="LiveId" clId="{B54549FD-FDE6-4D1B-B0FA-6D4E72A180E0}" dt="2025-05-27T19:59:59.260" v="9" actId="1036"/>
      <pc:docMkLst>
        <pc:docMk/>
      </pc:docMkLst>
      <pc:sldChg chg="modSp add mod modTransition">
        <pc:chgData name="ÃNGELA IEDA SCHMIDT" userId="acbb1e12053d5b45" providerId="LiveId" clId="{B54549FD-FDE6-4D1B-B0FA-6D4E72A180E0}" dt="2025-05-27T19:59:32.177" v="6" actId="1076"/>
        <pc:sldMkLst>
          <pc:docMk/>
          <pc:sldMk cId="1634367592" sldId="334"/>
        </pc:sldMkLst>
        <pc:spChg chg="mod">
          <ac:chgData name="ÃNGELA IEDA SCHMIDT" userId="acbb1e12053d5b45" providerId="LiveId" clId="{B54549FD-FDE6-4D1B-B0FA-6D4E72A180E0}" dt="2025-05-27T19:59:32.177" v="6" actId="1076"/>
          <ac:spMkLst>
            <pc:docMk/>
            <pc:sldMk cId="1634367592" sldId="334"/>
            <ac:spMk id="2" creationId="{00000000-0000-0000-0000-000000000000}"/>
          </ac:spMkLst>
        </pc:spChg>
      </pc:sldChg>
      <pc:sldChg chg="modSp add mod modTransition">
        <pc:chgData name="ÃNGELA IEDA SCHMIDT" userId="acbb1e12053d5b45" providerId="LiveId" clId="{B54549FD-FDE6-4D1B-B0FA-6D4E72A180E0}" dt="2025-05-27T19:59:46.976" v="7" actId="1076"/>
        <pc:sldMkLst>
          <pc:docMk/>
          <pc:sldMk cId="2881942488" sldId="335"/>
        </pc:sldMkLst>
        <pc:spChg chg="mod">
          <ac:chgData name="ÃNGELA IEDA SCHMIDT" userId="acbb1e12053d5b45" providerId="LiveId" clId="{B54549FD-FDE6-4D1B-B0FA-6D4E72A180E0}" dt="2025-05-27T19:59:46.976" v="7" actId="1076"/>
          <ac:spMkLst>
            <pc:docMk/>
            <pc:sldMk cId="2881942488" sldId="335"/>
            <ac:spMk id="59395" creationId="{00000000-0000-0000-0000-000000000000}"/>
          </ac:spMkLst>
        </pc:spChg>
      </pc:sldChg>
      <pc:sldChg chg="modSp mod">
        <pc:chgData name="ÃNGELA IEDA SCHMIDT" userId="acbb1e12053d5b45" providerId="LiveId" clId="{B54549FD-FDE6-4D1B-B0FA-6D4E72A180E0}" dt="2025-05-27T19:59:59.260" v="9" actId="1036"/>
        <pc:sldMkLst>
          <pc:docMk/>
          <pc:sldMk cId="1552313247" sldId="378"/>
        </pc:sldMkLst>
        <pc:spChg chg="mod">
          <ac:chgData name="ÃNGELA IEDA SCHMIDT" userId="acbb1e12053d5b45" providerId="LiveId" clId="{B54549FD-FDE6-4D1B-B0FA-6D4E72A180E0}" dt="2025-05-27T19:59:59.260" v="9" actId="1036"/>
          <ac:spMkLst>
            <pc:docMk/>
            <pc:sldMk cId="1552313247" sldId="378"/>
            <ac:spMk id="3" creationId="{80CC2B7A-66A0-9B74-3B18-40F799CEAFDF}"/>
          </ac:spMkLst>
        </pc:spChg>
      </pc:sldChg>
      <pc:sldChg chg="add del modTransition">
        <pc:chgData name="ÃNGELA IEDA SCHMIDT" userId="acbb1e12053d5b45" providerId="LiveId" clId="{B54549FD-FDE6-4D1B-B0FA-6D4E72A180E0}" dt="2025-05-22T20:03:43.796" v="5" actId="47"/>
        <pc:sldMkLst>
          <pc:docMk/>
          <pc:sldMk cId="2612242371" sldId="396"/>
        </pc:sldMkLst>
      </pc:sldChg>
      <pc:sldChg chg="add modTransition">
        <pc:chgData name="ÃNGELA IEDA SCHMIDT" userId="acbb1e12053d5b45" providerId="LiveId" clId="{B54549FD-FDE6-4D1B-B0FA-6D4E72A180E0}" dt="2025-05-22T20:03:41.767" v="4"/>
        <pc:sldMkLst>
          <pc:docMk/>
          <pc:sldMk cId="36088507" sldId="397"/>
        </pc:sldMkLst>
      </pc:sldChg>
    </pc:docChg>
  </pc:docChgLst>
  <pc:docChgLst>
    <pc:chgData name="ÃNGELA IEDA SCHMIDT" userId="acbb1e12053d5b45" providerId="LiveId" clId="{EA373590-7BBF-48D5-81F0-84EDC80C2CB7}"/>
    <pc:docChg chg="undo custSel addSld delSld modSld sldOrd delMainMaster modMainMaster">
      <pc:chgData name="ÃNGELA IEDA SCHMIDT" userId="acbb1e12053d5b45" providerId="LiveId" clId="{EA373590-7BBF-48D5-81F0-84EDC80C2CB7}" dt="2024-12-26T11:10:03.184" v="391" actId="20577"/>
      <pc:docMkLst>
        <pc:docMk/>
      </pc:docMkLst>
      <pc:sldChg chg="new del">
        <pc:chgData name="ÃNGELA IEDA SCHMIDT" userId="acbb1e12053d5b45" providerId="LiveId" clId="{EA373590-7BBF-48D5-81F0-84EDC80C2CB7}" dt="2024-12-24T22:16:34.565" v="4" actId="47"/>
        <pc:sldMkLst>
          <pc:docMk/>
          <pc:sldMk cId="416520462" sldId="256"/>
        </pc:sldMkLst>
      </pc:sldChg>
      <pc:sldChg chg="del ord">
        <pc:chgData name="ÃNGELA IEDA SCHMIDT" userId="acbb1e12053d5b45" providerId="LiveId" clId="{EA373590-7BBF-48D5-81F0-84EDC80C2CB7}" dt="2024-12-24T22:16:35.882" v="6" actId="47"/>
        <pc:sldMkLst>
          <pc:docMk/>
          <pc:sldMk cId="46754013" sldId="257"/>
        </pc:sldMkLst>
      </pc:sldChg>
      <pc:sldChg chg="del ord">
        <pc:chgData name="ÃNGELA IEDA SCHMIDT" userId="acbb1e12053d5b45" providerId="LiveId" clId="{EA373590-7BBF-48D5-81F0-84EDC80C2CB7}" dt="2024-12-24T22:16:35.314" v="5" actId="47"/>
        <pc:sldMkLst>
          <pc:docMk/>
          <pc:sldMk cId="1810256915" sldId="258"/>
        </pc:sldMkLst>
      </pc:sldChg>
      <pc:sldChg chg="addSp modSp del mod ord">
        <pc:chgData name="ÃNGELA IEDA SCHMIDT" userId="acbb1e12053d5b45" providerId="LiveId" clId="{EA373590-7BBF-48D5-81F0-84EDC80C2CB7}" dt="2024-12-26T02:00:59.439" v="275" actId="207"/>
        <pc:sldMkLst>
          <pc:docMk/>
          <pc:sldMk cId="2786170046" sldId="264"/>
        </pc:sldMkLst>
      </pc:sldChg>
      <pc:sldChg chg="addSp 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561279148" sldId="378"/>
        </pc:sldMkLst>
      </pc:sldChg>
      <pc:sldChg chg="modSp mod">
        <pc:chgData name="ÃNGELA IEDA SCHMIDT" userId="acbb1e12053d5b45" providerId="LiveId" clId="{EA373590-7BBF-48D5-81F0-84EDC80C2CB7}" dt="2024-12-26T02:03:00.891" v="284"/>
        <pc:sldMkLst>
          <pc:docMk/>
          <pc:sldMk cId="567533322" sldId="378"/>
        </pc:sldMkLst>
      </pc:sldChg>
      <pc:sldChg chg="modSp mod">
        <pc:chgData name="ÃNGELA IEDA SCHMIDT" userId="acbb1e12053d5b45" providerId="LiveId" clId="{EA373590-7BBF-48D5-81F0-84EDC80C2CB7}" dt="2024-12-26T02:04:01.092" v="294" actId="1076"/>
        <pc:sldMkLst>
          <pc:docMk/>
          <pc:sldMk cId="1680810529" sldId="379"/>
        </pc:sldMkLst>
      </pc:sldChg>
      <pc:sldChg chg="addSp 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3383631392" sldId="379"/>
        </pc:sldMkLst>
      </pc:sldChg>
      <pc:sldChg chg="addSp 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151466856" sldId="380"/>
        </pc:sldMkLst>
      </pc:sldChg>
      <pc:sldChg chg="modSp mod">
        <pc:chgData name="ÃNGELA IEDA SCHMIDT" userId="acbb1e12053d5b45" providerId="LiveId" clId="{EA373590-7BBF-48D5-81F0-84EDC80C2CB7}" dt="2024-12-26T02:05:14.656" v="302" actId="123"/>
        <pc:sldMkLst>
          <pc:docMk/>
          <pc:sldMk cId="2228942115" sldId="380"/>
        </pc:sldMkLst>
      </pc:sldChg>
      <pc:sldChg chg="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479978676" sldId="381"/>
        </pc:sldMkLst>
      </pc:sldChg>
      <pc:sldChg chg="modSp add mod">
        <pc:chgData name="ÃNGELA IEDA SCHMIDT" userId="acbb1e12053d5b45" providerId="LiveId" clId="{EA373590-7BBF-48D5-81F0-84EDC80C2CB7}" dt="2024-12-26T02:08:13.442" v="328" actId="21"/>
        <pc:sldMkLst>
          <pc:docMk/>
          <pc:sldMk cId="625514581" sldId="381"/>
        </pc:sldMkLst>
      </pc:sldChg>
      <pc:sldChg chg="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456553376" sldId="382"/>
        </pc:sldMkLst>
      </pc:sldChg>
      <pc:sldChg chg="modSp add mod">
        <pc:chgData name="ÃNGELA IEDA SCHMIDT" userId="acbb1e12053d5b45" providerId="LiveId" clId="{EA373590-7BBF-48D5-81F0-84EDC80C2CB7}" dt="2024-12-26T11:10:03.184" v="391" actId="20577"/>
        <pc:sldMkLst>
          <pc:docMk/>
          <pc:sldMk cId="3422168803" sldId="382"/>
        </pc:sldMkLst>
      </pc:sldChg>
      <pc:sldChg chg="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1000311854" sldId="383"/>
        </pc:sldMkLst>
      </pc:sldChg>
      <pc:sldChg chg="modSp add mod">
        <pc:chgData name="ÃNGELA IEDA SCHMIDT" userId="acbb1e12053d5b45" providerId="LiveId" clId="{EA373590-7BBF-48D5-81F0-84EDC80C2CB7}" dt="2024-12-26T02:13:08.198" v="371" actId="207"/>
        <pc:sldMkLst>
          <pc:docMk/>
          <pc:sldMk cId="1645042289" sldId="383"/>
        </pc:sldMkLst>
      </pc:sldChg>
      <pc:sldChg chg="addSp delSp modSp add mod">
        <pc:chgData name="ÃNGELA IEDA SCHMIDT" userId="acbb1e12053d5b45" providerId="LiveId" clId="{EA373590-7BBF-48D5-81F0-84EDC80C2CB7}" dt="2024-12-26T02:13:15.982" v="373" actId="207"/>
        <pc:sldMkLst>
          <pc:docMk/>
          <pc:sldMk cId="93442004" sldId="384"/>
        </pc:sldMkLst>
      </pc:sldChg>
      <pc:sldChg chg="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106365677" sldId="384"/>
        </pc:sldMkLst>
      </pc:sldChg>
      <pc:sldChg chg="modSp add mod">
        <pc:chgData name="ÃNGELA IEDA SCHMIDT" userId="acbb1e12053d5b45" providerId="LiveId" clId="{EA373590-7BBF-48D5-81F0-84EDC80C2CB7}" dt="2024-12-26T02:13:20.757" v="374" actId="207"/>
        <pc:sldMkLst>
          <pc:docMk/>
          <pc:sldMk cId="835466538" sldId="385"/>
        </pc:sldMkLst>
      </pc:sldChg>
      <pc:sldChg chg="modSp add del mod ord">
        <pc:chgData name="ÃNGELA IEDA SCHMIDT" userId="acbb1e12053d5b45" providerId="LiveId" clId="{EA373590-7BBF-48D5-81F0-84EDC80C2CB7}" dt="2024-12-26T01:49:31.302" v="231" actId="47"/>
        <pc:sldMkLst>
          <pc:docMk/>
          <pc:sldMk cId="3230624542" sldId="385"/>
        </pc:sldMkLst>
      </pc:sldChg>
      <pc:sldChg chg="modSp add mod">
        <pc:chgData name="ÃNGELA IEDA SCHMIDT" userId="acbb1e12053d5b45" providerId="LiveId" clId="{EA373590-7BBF-48D5-81F0-84EDC80C2CB7}" dt="2024-12-26T02:14:00.949" v="386" actId="404"/>
        <pc:sldMkLst>
          <pc:docMk/>
          <pc:sldMk cId="2263846108" sldId="386"/>
        </pc:sldMkLst>
      </pc:sldChg>
      <pc:sldChg chg="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2506333225" sldId="386"/>
        </pc:sldMkLst>
      </pc:sldChg>
      <pc:sldChg chg="modSp add mod">
        <pc:chgData name="ÃNGELA IEDA SCHMIDT" userId="acbb1e12053d5b45" providerId="LiveId" clId="{EA373590-7BBF-48D5-81F0-84EDC80C2CB7}" dt="2024-12-26T02:17:49.282" v="389" actId="20577"/>
        <pc:sldMkLst>
          <pc:docMk/>
          <pc:sldMk cId="184305489" sldId="387"/>
        </pc:sldMkLst>
      </pc:sldChg>
      <pc:sldChg chg="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934659897" sldId="387"/>
        </pc:sldMkLst>
      </pc:sldChg>
      <pc:sldChg chg="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2585392250" sldId="388"/>
        </pc:sldMkLst>
      </pc:sldChg>
      <pc:sldChg chg="modSp add del mod">
        <pc:chgData name="ÃNGELA IEDA SCHMIDT" userId="acbb1e12053d5b45" providerId="LiveId" clId="{EA373590-7BBF-48D5-81F0-84EDC80C2CB7}" dt="2024-12-26T01:58:08.850" v="263" actId="2696"/>
        <pc:sldMkLst>
          <pc:docMk/>
          <pc:sldMk cId="3779560807" sldId="389"/>
        </pc:sldMkLst>
      </pc:sldChg>
      <pc:sldMasterChg chg="modSp modSldLayout">
        <pc:chgData name="ÃNGELA IEDA SCHMIDT" userId="acbb1e12053d5b45" providerId="LiveId" clId="{EA373590-7BBF-48D5-81F0-84EDC80C2CB7}" dt="2024-12-24T15:06:15.303" v="1"/>
        <pc:sldMasterMkLst>
          <pc:docMk/>
          <pc:sldMasterMk cId="1661698560" sldId="2147483648"/>
        </pc:sldMasterMkLst>
        <pc:sldLayoutChg chg="modSp">
          <pc:chgData name="ÃNGELA IEDA SCHMIDT" userId="acbb1e12053d5b45" providerId="LiveId" clId="{EA373590-7BBF-48D5-81F0-84EDC80C2CB7}" dt="2024-12-24T15:06:15.303" v="1"/>
          <pc:sldLayoutMkLst>
            <pc:docMk/>
            <pc:sldMasterMk cId="1661698560" sldId="2147483648"/>
            <pc:sldLayoutMk cId="1722999759" sldId="2147483649"/>
          </pc:sldLayoutMkLst>
        </pc:sldLayoutChg>
        <pc:sldLayoutChg chg="modSp">
          <pc:chgData name="ÃNGELA IEDA SCHMIDT" userId="acbb1e12053d5b45" providerId="LiveId" clId="{EA373590-7BBF-48D5-81F0-84EDC80C2CB7}" dt="2024-12-24T15:06:15.303" v="1"/>
          <pc:sldLayoutMkLst>
            <pc:docMk/>
            <pc:sldMasterMk cId="1661698560" sldId="2147483648"/>
            <pc:sldLayoutMk cId="745680091" sldId="2147483651"/>
          </pc:sldLayoutMkLst>
        </pc:sldLayoutChg>
        <pc:sldLayoutChg chg="modSp">
          <pc:chgData name="ÃNGELA IEDA SCHMIDT" userId="acbb1e12053d5b45" providerId="LiveId" clId="{EA373590-7BBF-48D5-81F0-84EDC80C2CB7}" dt="2024-12-24T15:06:15.303" v="1"/>
          <pc:sldLayoutMkLst>
            <pc:docMk/>
            <pc:sldMasterMk cId="1661698560" sldId="2147483648"/>
            <pc:sldLayoutMk cId="3833520676" sldId="2147483652"/>
          </pc:sldLayoutMkLst>
        </pc:sldLayoutChg>
        <pc:sldLayoutChg chg="modSp">
          <pc:chgData name="ÃNGELA IEDA SCHMIDT" userId="acbb1e12053d5b45" providerId="LiveId" clId="{EA373590-7BBF-48D5-81F0-84EDC80C2CB7}" dt="2024-12-24T15:06:15.303" v="1"/>
          <pc:sldLayoutMkLst>
            <pc:docMk/>
            <pc:sldMasterMk cId="1661698560" sldId="2147483648"/>
            <pc:sldLayoutMk cId="989549011" sldId="2147483653"/>
          </pc:sldLayoutMkLst>
        </pc:sldLayoutChg>
        <pc:sldLayoutChg chg="modSp">
          <pc:chgData name="ÃNGELA IEDA SCHMIDT" userId="acbb1e12053d5b45" providerId="LiveId" clId="{EA373590-7BBF-48D5-81F0-84EDC80C2CB7}" dt="2024-12-24T15:06:15.303" v="1"/>
          <pc:sldLayoutMkLst>
            <pc:docMk/>
            <pc:sldMasterMk cId="1661698560" sldId="2147483648"/>
            <pc:sldLayoutMk cId="477197384" sldId="2147483656"/>
          </pc:sldLayoutMkLst>
        </pc:sldLayoutChg>
        <pc:sldLayoutChg chg="modSp">
          <pc:chgData name="ÃNGELA IEDA SCHMIDT" userId="acbb1e12053d5b45" providerId="LiveId" clId="{EA373590-7BBF-48D5-81F0-84EDC80C2CB7}" dt="2024-12-24T15:06:15.303" v="1"/>
          <pc:sldLayoutMkLst>
            <pc:docMk/>
            <pc:sldMasterMk cId="1661698560" sldId="2147483648"/>
            <pc:sldLayoutMk cId="3255536209" sldId="2147483657"/>
          </pc:sldLayoutMkLst>
        </pc:sldLayoutChg>
        <pc:sldLayoutChg chg="modSp">
          <pc:chgData name="ÃNGELA IEDA SCHMIDT" userId="acbb1e12053d5b45" providerId="LiveId" clId="{EA373590-7BBF-48D5-81F0-84EDC80C2CB7}" dt="2024-12-24T15:06:15.303" v="1"/>
          <pc:sldLayoutMkLst>
            <pc:docMk/>
            <pc:sldMasterMk cId="1661698560" sldId="2147483648"/>
            <pc:sldLayoutMk cId="2002616755" sldId="2147483659"/>
          </pc:sldLayoutMkLst>
        </pc:sldLayoutChg>
      </pc:sldMasterChg>
      <pc:sldMasterChg chg="del delSldLayout">
        <pc:chgData name="ÃNGELA IEDA SCHMIDT" userId="acbb1e12053d5b45" providerId="LiveId" clId="{EA373590-7BBF-48D5-81F0-84EDC80C2CB7}" dt="2024-12-24T22:16:35.882" v="6" actId="47"/>
        <pc:sldMasterMkLst>
          <pc:docMk/>
          <pc:sldMasterMk cId="1560950678" sldId="2147483660"/>
        </pc:sldMasterMkLst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476222340" sldId="2147483661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2944708905" sldId="2147483662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98016308" sldId="2147483663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106295989" sldId="2147483664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1977749383" sldId="2147483665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985505326" sldId="2147483666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2346762807" sldId="2147483667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2257295000" sldId="2147483668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3575129876" sldId="2147483669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1350875420" sldId="2147483670"/>
          </pc:sldLayoutMkLst>
        </pc:sldLayoutChg>
        <pc:sldLayoutChg chg="del">
          <pc:chgData name="ÃNGELA IEDA SCHMIDT" userId="acbb1e12053d5b45" providerId="LiveId" clId="{EA373590-7BBF-48D5-81F0-84EDC80C2CB7}" dt="2024-12-24T22:16:35.882" v="6" actId="47"/>
          <pc:sldLayoutMkLst>
            <pc:docMk/>
            <pc:sldMasterMk cId="1560950678" sldId="2147483660"/>
            <pc:sldLayoutMk cId="1282421220" sldId="2147483671"/>
          </pc:sldLayoutMkLst>
        </pc:sldLayoutChg>
      </pc:sldMasterChg>
    </pc:docChg>
  </pc:docChgLst>
  <pc:docChgLst>
    <pc:chgData name="ÃNGELA IEDA SCHMIDT" userId="acbb1e12053d5b45" providerId="LiveId" clId="{FFA8B88F-E19A-4D7F-935A-700519F2459F}"/>
    <pc:docChg chg="undo custSel addSld delSld modSld delMainMaster">
      <pc:chgData name="ÃNGELA IEDA SCHMIDT" userId="acbb1e12053d5b45" providerId="LiveId" clId="{FFA8B88F-E19A-4D7F-935A-700519F2459F}" dt="2025-05-03T01:41:11.272" v="96"/>
      <pc:docMkLst>
        <pc:docMk/>
      </pc:docMkLst>
      <pc:sldChg chg="modSp del mod">
        <pc:chgData name="ÃNGELA IEDA SCHMIDT" userId="acbb1e12053d5b45" providerId="LiveId" clId="{FFA8B88F-E19A-4D7F-935A-700519F2459F}" dt="2025-05-03T01:40:14.217" v="83" actId="47"/>
        <pc:sldMkLst>
          <pc:docMk/>
          <pc:sldMk cId="1304807973" sldId="263"/>
        </pc:sldMkLst>
      </pc:sldChg>
      <pc:sldChg chg="delSp modSp del mod">
        <pc:chgData name="ÃNGELA IEDA SCHMIDT" userId="acbb1e12053d5b45" providerId="LiveId" clId="{FFA8B88F-E19A-4D7F-935A-700519F2459F}" dt="2025-05-03T01:40:16.466" v="84" actId="47"/>
        <pc:sldMkLst>
          <pc:docMk/>
          <pc:sldMk cId="2786170046" sldId="264"/>
        </pc:sldMkLst>
      </pc:sldChg>
      <pc:sldChg chg="del">
        <pc:chgData name="ÃNGELA IEDA SCHMIDT" userId="acbb1e12053d5b45" providerId="LiveId" clId="{FFA8B88F-E19A-4D7F-935A-700519F2459F}" dt="2025-05-03T01:39:39.710" v="73" actId="47"/>
        <pc:sldMkLst>
          <pc:docMk/>
          <pc:sldMk cId="1964721918" sldId="377"/>
        </pc:sldMkLst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567533322" sldId="378"/>
        </pc:sldMkLst>
      </pc:sldChg>
      <pc:sldChg chg="addSp modSp add modTransition">
        <pc:chgData name="ÃNGELA IEDA SCHMIDT" userId="acbb1e12053d5b45" providerId="LiveId" clId="{FFA8B88F-E19A-4D7F-935A-700519F2459F}" dt="2025-05-03T01:40:45.683" v="87"/>
        <pc:sldMkLst>
          <pc:docMk/>
          <pc:sldMk cId="1552313247" sldId="378"/>
        </pc:sldMkLst>
        <pc:spChg chg="mod">
          <ac:chgData name="ÃNGELA IEDA SCHMIDT" userId="acbb1e12053d5b45" providerId="LiveId" clId="{FFA8B88F-E19A-4D7F-935A-700519F2459F}" dt="2025-05-03T01:40:45.683" v="87"/>
          <ac:spMkLst>
            <pc:docMk/>
            <pc:sldMk cId="1552313247" sldId="378"/>
            <ac:spMk id="5" creationId="{1CAA01C1-1D45-5AE8-A337-8EB079C6846B}"/>
          </ac:spMkLst>
        </pc:spChg>
        <pc:spChg chg="mod">
          <ac:chgData name="ÃNGELA IEDA SCHMIDT" userId="acbb1e12053d5b45" providerId="LiveId" clId="{FFA8B88F-E19A-4D7F-935A-700519F2459F}" dt="2025-05-03T01:40:45.683" v="87"/>
          <ac:spMkLst>
            <pc:docMk/>
            <pc:sldMk cId="1552313247" sldId="378"/>
            <ac:spMk id="6" creationId="{1A12DC43-6113-07B2-1D70-A182D245976A}"/>
          </ac:spMkLst>
        </pc:spChg>
        <pc:grpChg chg="add mod">
          <ac:chgData name="ÃNGELA IEDA SCHMIDT" userId="acbb1e12053d5b45" providerId="LiveId" clId="{FFA8B88F-E19A-4D7F-935A-700519F2459F}" dt="2025-05-03T01:40:45.683" v="87"/>
          <ac:grpSpMkLst>
            <pc:docMk/>
            <pc:sldMk cId="1552313247" sldId="378"/>
            <ac:grpSpMk id="4" creationId="{0FECEE54-96D5-2F0D-A7CE-C797E9EEB5BD}"/>
          </ac:grpSpMkLst>
        </pc:grpChg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1680810529" sldId="379"/>
        </pc:sldMkLst>
      </pc:sldChg>
      <pc:sldChg chg="addSp modSp add modTransition">
        <pc:chgData name="ÃNGELA IEDA SCHMIDT" userId="acbb1e12053d5b45" providerId="LiveId" clId="{FFA8B88F-E19A-4D7F-935A-700519F2459F}" dt="2025-05-03T01:40:49.936" v="88"/>
        <pc:sldMkLst>
          <pc:docMk/>
          <pc:sldMk cId="2840649570" sldId="379"/>
        </pc:sldMkLst>
        <pc:spChg chg="mod">
          <ac:chgData name="ÃNGELA IEDA SCHMIDT" userId="acbb1e12053d5b45" providerId="LiveId" clId="{FFA8B88F-E19A-4D7F-935A-700519F2459F}" dt="2025-05-03T01:40:49.936" v="88"/>
          <ac:spMkLst>
            <pc:docMk/>
            <pc:sldMk cId="2840649570" sldId="379"/>
            <ac:spMk id="5" creationId="{39411498-967C-98C8-AAAB-6FF984F3EC69}"/>
          </ac:spMkLst>
        </pc:spChg>
        <pc:spChg chg="mod">
          <ac:chgData name="ÃNGELA IEDA SCHMIDT" userId="acbb1e12053d5b45" providerId="LiveId" clId="{FFA8B88F-E19A-4D7F-935A-700519F2459F}" dt="2025-05-03T01:40:49.936" v="88"/>
          <ac:spMkLst>
            <pc:docMk/>
            <pc:sldMk cId="2840649570" sldId="379"/>
            <ac:spMk id="6" creationId="{4EB12176-EDA4-9691-09FB-B17166B290F3}"/>
          </ac:spMkLst>
        </pc:spChg>
        <pc:grpChg chg="add mod">
          <ac:chgData name="ÃNGELA IEDA SCHMIDT" userId="acbb1e12053d5b45" providerId="LiveId" clId="{FFA8B88F-E19A-4D7F-935A-700519F2459F}" dt="2025-05-03T01:40:49.936" v="88"/>
          <ac:grpSpMkLst>
            <pc:docMk/>
            <pc:sldMk cId="2840649570" sldId="379"/>
            <ac:grpSpMk id="4" creationId="{35D79753-EA58-9E72-A639-6E9B8C0DFE09}"/>
          </ac:grpSpMkLst>
        </pc:grpChg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2228942115" sldId="380"/>
        </pc:sldMkLst>
      </pc:sldChg>
      <pc:sldChg chg="addSp modSp add modTransition">
        <pc:chgData name="ÃNGELA IEDA SCHMIDT" userId="acbb1e12053d5b45" providerId="LiveId" clId="{FFA8B88F-E19A-4D7F-935A-700519F2459F}" dt="2025-05-03T01:40:52.467" v="89"/>
        <pc:sldMkLst>
          <pc:docMk/>
          <pc:sldMk cId="3551152591" sldId="380"/>
        </pc:sldMkLst>
        <pc:spChg chg="mod">
          <ac:chgData name="ÃNGELA IEDA SCHMIDT" userId="acbb1e12053d5b45" providerId="LiveId" clId="{FFA8B88F-E19A-4D7F-935A-700519F2459F}" dt="2025-05-03T01:40:52.467" v="89"/>
          <ac:spMkLst>
            <pc:docMk/>
            <pc:sldMk cId="3551152591" sldId="380"/>
            <ac:spMk id="5" creationId="{A5456466-D81A-2827-25D7-3C0DB1B24D0C}"/>
          </ac:spMkLst>
        </pc:spChg>
        <pc:spChg chg="mod">
          <ac:chgData name="ÃNGELA IEDA SCHMIDT" userId="acbb1e12053d5b45" providerId="LiveId" clId="{FFA8B88F-E19A-4D7F-935A-700519F2459F}" dt="2025-05-03T01:40:52.467" v="89"/>
          <ac:spMkLst>
            <pc:docMk/>
            <pc:sldMk cId="3551152591" sldId="380"/>
            <ac:spMk id="6" creationId="{E11187AE-099D-D82A-646E-E0DB3C93FFBD}"/>
          </ac:spMkLst>
        </pc:spChg>
        <pc:grpChg chg="add mod">
          <ac:chgData name="ÃNGELA IEDA SCHMIDT" userId="acbb1e12053d5b45" providerId="LiveId" clId="{FFA8B88F-E19A-4D7F-935A-700519F2459F}" dt="2025-05-03T01:40:52.467" v="89"/>
          <ac:grpSpMkLst>
            <pc:docMk/>
            <pc:sldMk cId="3551152591" sldId="380"/>
            <ac:grpSpMk id="4" creationId="{0FF8A439-6F84-DE38-AB31-A4027683F355}"/>
          </ac:grpSpMkLst>
        </pc:grpChg>
      </pc:sldChg>
      <pc:sldChg chg="addSp modSp add modTransition">
        <pc:chgData name="ÃNGELA IEDA SCHMIDT" userId="acbb1e12053d5b45" providerId="LiveId" clId="{FFA8B88F-E19A-4D7F-935A-700519F2459F}" dt="2025-05-03T01:40:55.194" v="90"/>
        <pc:sldMkLst>
          <pc:docMk/>
          <pc:sldMk cId="378871835" sldId="381"/>
        </pc:sldMkLst>
        <pc:spChg chg="mod">
          <ac:chgData name="ÃNGELA IEDA SCHMIDT" userId="acbb1e12053d5b45" providerId="LiveId" clId="{FFA8B88F-E19A-4D7F-935A-700519F2459F}" dt="2025-05-03T01:40:55.194" v="90"/>
          <ac:spMkLst>
            <pc:docMk/>
            <pc:sldMk cId="378871835" sldId="381"/>
            <ac:spMk id="5" creationId="{15803A5C-B7D9-3BDC-041A-CDE50BD78138}"/>
          </ac:spMkLst>
        </pc:spChg>
        <pc:spChg chg="mod">
          <ac:chgData name="ÃNGELA IEDA SCHMIDT" userId="acbb1e12053d5b45" providerId="LiveId" clId="{FFA8B88F-E19A-4D7F-935A-700519F2459F}" dt="2025-05-03T01:40:55.194" v="90"/>
          <ac:spMkLst>
            <pc:docMk/>
            <pc:sldMk cId="378871835" sldId="381"/>
            <ac:spMk id="6" creationId="{602B8EE2-8CC7-46AA-61D2-5C52FB7D5F62}"/>
          </ac:spMkLst>
        </pc:spChg>
        <pc:grpChg chg="add mod">
          <ac:chgData name="ÃNGELA IEDA SCHMIDT" userId="acbb1e12053d5b45" providerId="LiveId" clId="{FFA8B88F-E19A-4D7F-935A-700519F2459F}" dt="2025-05-03T01:40:55.194" v="90"/>
          <ac:grpSpMkLst>
            <pc:docMk/>
            <pc:sldMk cId="378871835" sldId="381"/>
            <ac:grpSpMk id="4" creationId="{E226EFF1-7827-1CD6-8917-C834299BA769}"/>
          </ac:grpSpMkLst>
        </pc:grpChg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625514581" sldId="381"/>
        </pc:sldMkLst>
      </pc:sldChg>
      <pc:sldChg chg="addSp modSp add modTransition">
        <pc:chgData name="ÃNGELA IEDA SCHMIDT" userId="acbb1e12053d5b45" providerId="LiveId" clId="{FFA8B88F-E19A-4D7F-935A-700519F2459F}" dt="2025-05-03T01:40:58.130" v="91"/>
        <pc:sldMkLst>
          <pc:docMk/>
          <pc:sldMk cId="1765573541" sldId="382"/>
        </pc:sldMkLst>
        <pc:spChg chg="mod">
          <ac:chgData name="ÃNGELA IEDA SCHMIDT" userId="acbb1e12053d5b45" providerId="LiveId" clId="{FFA8B88F-E19A-4D7F-935A-700519F2459F}" dt="2025-05-03T01:40:58.130" v="91"/>
          <ac:spMkLst>
            <pc:docMk/>
            <pc:sldMk cId="1765573541" sldId="382"/>
            <ac:spMk id="5" creationId="{5419E402-E9AA-95AE-5791-13ECC0545CDA}"/>
          </ac:spMkLst>
        </pc:spChg>
        <pc:spChg chg="mod">
          <ac:chgData name="ÃNGELA IEDA SCHMIDT" userId="acbb1e12053d5b45" providerId="LiveId" clId="{FFA8B88F-E19A-4D7F-935A-700519F2459F}" dt="2025-05-03T01:40:58.130" v="91"/>
          <ac:spMkLst>
            <pc:docMk/>
            <pc:sldMk cId="1765573541" sldId="382"/>
            <ac:spMk id="6" creationId="{5FE176E0-8EEC-C0FC-D0ED-2E980B23F29C}"/>
          </ac:spMkLst>
        </pc:spChg>
        <pc:grpChg chg="add mod">
          <ac:chgData name="ÃNGELA IEDA SCHMIDT" userId="acbb1e12053d5b45" providerId="LiveId" clId="{FFA8B88F-E19A-4D7F-935A-700519F2459F}" dt="2025-05-03T01:40:58.130" v="91"/>
          <ac:grpSpMkLst>
            <pc:docMk/>
            <pc:sldMk cId="1765573541" sldId="382"/>
            <ac:grpSpMk id="4" creationId="{8ABBD0A4-F173-9FE9-8039-FDBFDD805EE3}"/>
          </ac:grpSpMkLst>
        </pc:grpChg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3422168803" sldId="382"/>
        </pc:sldMkLst>
      </pc:sldChg>
      <pc:sldChg chg="addSp modSp add modTransition">
        <pc:chgData name="ÃNGELA IEDA SCHMIDT" userId="acbb1e12053d5b45" providerId="LiveId" clId="{FFA8B88F-E19A-4D7F-935A-700519F2459F}" dt="2025-05-03T01:41:01.020" v="92"/>
        <pc:sldMkLst>
          <pc:docMk/>
          <pc:sldMk cId="567573537" sldId="383"/>
        </pc:sldMkLst>
        <pc:spChg chg="mod">
          <ac:chgData name="ÃNGELA IEDA SCHMIDT" userId="acbb1e12053d5b45" providerId="LiveId" clId="{FFA8B88F-E19A-4D7F-935A-700519F2459F}" dt="2025-05-03T01:41:01.020" v="92"/>
          <ac:spMkLst>
            <pc:docMk/>
            <pc:sldMk cId="567573537" sldId="383"/>
            <ac:spMk id="5" creationId="{E9F8C1DF-1DF8-F1B5-E535-7FB0BBA04F6B}"/>
          </ac:spMkLst>
        </pc:spChg>
        <pc:spChg chg="mod">
          <ac:chgData name="ÃNGELA IEDA SCHMIDT" userId="acbb1e12053d5b45" providerId="LiveId" clId="{FFA8B88F-E19A-4D7F-935A-700519F2459F}" dt="2025-05-03T01:41:01.020" v="92"/>
          <ac:spMkLst>
            <pc:docMk/>
            <pc:sldMk cId="567573537" sldId="383"/>
            <ac:spMk id="6" creationId="{449554F4-4AC7-01C4-0C62-130038460BC3}"/>
          </ac:spMkLst>
        </pc:spChg>
        <pc:grpChg chg="add mod">
          <ac:chgData name="ÃNGELA IEDA SCHMIDT" userId="acbb1e12053d5b45" providerId="LiveId" clId="{FFA8B88F-E19A-4D7F-935A-700519F2459F}" dt="2025-05-03T01:41:01.020" v="92"/>
          <ac:grpSpMkLst>
            <pc:docMk/>
            <pc:sldMk cId="567573537" sldId="383"/>
            <ac:grpSpMk id="4" creationId="{5148A27F-844D-E015-A715-52D53B53E9E2}"/>
          </ac:grpSpMkLst>
        </pc:grpChg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1645042289" sldId="383"/>
        </pc:sldMkLst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93442004" sldId="384"/>
        </pc:sldMkLst>
      </pc:sldChg>
      <pc:sldChg chg="addSp modSp add modTransition">
        <pc:chgData name="ÃNGELA IEDA SCHMIDT" userId="acbb1e12053d5b45" providerId="LiveId" clId="{FFA8B88F-E19A-4D7F-935A-700519F2459F}" dt="2025-05-03T01:41:03.697" v="93"/>
        <pc:sldMkLst>
          <pc:docMk/>
          <pc:sldMk cId="3209639887" sldId="384"/>
        </pc:sldMkLst>
        <pc:spChg chg="mod">
          <ac:chgData name="ÃNGELA IEDA SCHMIDT" userId="acbb1e12053d5b45" providerId="LiveId" clId="{FFA8B88F-E19A-4D7F-935A-700519F2459F}" dt="2025-05-03T01:41:03.697" v="93"/>
          <ac:spMkLst>
            <pc:docMk/>
            <pc:sldMk cId="3209639887" sldId="384"/>
            <ac:spMk id="5" creationId="{A287CB3D-328A-1E4B-8347-BE5EA43EF046}"/>
          </ac:spMkLst>
        </pc:spChg>
        <pc:spChg chg="mod">
          <ac:chgData name="ÃNGELA IEDA SCHMIDT" userId="acbb1e12053d5b45" providerId="LiveId" clId="{FFA8B88F-E19A-4D7F-935A-700519F2459F}" dt="2025-05-03T01:41:03.697" v="93"/>
          <ac:spMkLst>
            <pc:docMk/>
            <pc:sldMk cId="3209639887" sldId="384"/>
            <ac:spMk id="6" creationId="{C7988CA7-BA90-B2F2-3A66-A89C81662333}"/>
          </ac:spMkLst>
        </pc:spChg>
        <pc:grpChg chg="add mod">
          <ac:chgData name="ÃNGELA IEDA SCHMIDT" userId="acbb1e12053d5b45" providerId="LiveId" clId="{FFA8B88F-E19A-4D7F-935A-700519F2459F}" dt="2025-05-03T01:41:03.697" v="93"/>
          <ac:grpSpMkLst>
            <pc:docMk/>
            <pc:sldMk cId="3209639887" sldId="384"/>
            <ac:grpSpMk id="4" creationId="{EC7B67E7-C968-1CB6-C089-DD7601622AF8}"/>
          </ac:grpSpMkLst>
        </pc:grpChg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835466538" sldId="385"/>
        </pc:sldMkLst>
      </pc:sldChg>
      <pc:sldChg chg="addSp modSp add modTransition">
        <pc:chgData name="ÃNGELA IEDA SCHMIDT" userId="acbb1e12053d5b45" providerId="LiveId" clId="{FFA8B88F-E19A-4D7F-935A-700519F2459F}" dt="2025-05-03T01:41:06.658" v="94"/>
        <pc:sldMkLst>
          <pc:docMk/>
          <pc:sldMk cId="3553256992" sldId="385"/>
        </pc:sldMkLst>
        <pc:spChg chg="mod">
          <ac:chgData name="ÃNGELA IEDA SCHMIDT" userId="acbb1e12053d5b45" providerId="LiveId" clId="{FFA8B88F-E19A-4D7F-935A-700519F2459F}" dt="2025-05-03T01:41:06.658" v="94"/>
          <ac:spMkLst>
            <pc:docMk/>
            <pc:sldMk cId="3553256992" sldId="385"/>
            <ac:spMk id="5" creationId="{7F23585F-85CD-CD2D-018E-DDBEF4047912}"/>
          </ac:spMkLst>
        </pc:spChg>
        <pc:spChg chg="mod">
          <ac:chgData name="ÃNGELA IEDA SCHMIDT" userId="acbb1e12053d5b45" providerId="LiveId" clId="{FFA8B88F-E19A-4D7F-935A-700519F2459F}" dt="2025-05-03T01:41:06.658" v="94"/>
          <ac:spMkLst>
            <pc:docMk/>
            <pc:sldMk cId="3553256992" sldId="385"/>
            <ac:spMk id="6" creationId="{A2E77784-6E59-84D3-8BF1-8D95BFF3A1FF}"/>
          </ac:spMkLst>
        </pc:spChg>
        <pc:grpChg chg="add mod">
          <ac:chgData name="ÃNGELA IEDA SCHMIDT" userId="acbb1e12053d5b45" providerId="LiveId" clId="{FFA8B88F-E19A-4D7F-935A-700519F2459F}" dt="2025-05-03T01:41:06.658" v="94"/>
          <ac:grpSpMkLst>
            <pc:docMk/>
            <pc:sldMk cId="3553256992" sldId="385"/>
            <ac:grpSpMk id="4" creationId="{CDA8BB93-1175-E450-3BDA-A28FDE78DCF2}"/>
          </ac:grpSpMkLst>
        </pc:grpChg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2263846108" sldId="386"/>
        </pc:sldMkLst>
      </pc:sldChg>
      <pc:sldChg chg="addSp modSp add modTransition">
        <pc:chgData name="ÃNGELA IEDA SCHMIDT" userId="acbb1e12053d5b45" providerId="LiveId" clId="{FFA8B88F-E19A-4D7F-935A-700519F2459F}" dt="2025-05-03T01:41:09.108" v="95"/>
        <pc:sldMkLst>
          <pc:docMk/>
          <pc:sldMk cId="2382196525" sldId="386"/>
        </pc:sldMkLst>
        <pc:spChg chg="mod">
          <ac:chgData name="ÃNGELA IEDA SCHMIDT" userId="acbb1e12053d5b45" providerId="LiveId" clId="{FFA8B88F-E19A-4D7F-935A-700519F2459F}" dt="2025-05-03T01:41:09.108" v="95"/>
          <ac:spMkLst>
            <pc:docMk/>
            <pc:sldMk cId="2382196525" sldId="386"/>
            <ac:spMk id="5" creationId="{49AEA9C4-466F-FA75-B11D-BEC6FD034178}"/>
          </ac:spMkLst>
        </pc:spChg>
        <pc:spChg chg="mod">
          <ac:chgData name="ÃNGELA IEDA SCHMIDT" userId="acbb1e12053d5b45" providerId="LiveId" clId="{FFA8B88F-E19A-4D7F-935A-700519F2459F}" dt="2025-05-03T01:41:09.108" v="95"/>
          <ac:spMkLst>
            <pc:docMk/>
            <pc:sldMk cId="2382196525" sldId="386"/>
            <ac:spMk id="6" creationId="{4723970A-4595-777F-4FD8-84D8D07496F5}"/>
          </ac:spMkLst>
        </pc:spChg>
        <pc:grpChg chg="add mod">
          <ac:chgData name="ÃNGELA IEDA SCHMIDT" userId="acbb1e12053d5b45" providerId="LiveId" clId="{FFA8B88F-E19A-4D7F-935A-700519F2459F}" dt="2025-05-03T01:41:09.108" v="95"/>
          <ac:grpSpMkLst>
            <pc:docMk/>
            <pc:sldMk cId="2382196525" sldId="386"/>
            <ac:grpSpMk id="4" creationId="{CAB34495-F31B-19B6-4879-BCF68606CADC}"/>
          </ac:grpSpMkLst>
        </pc:grpChg>
      </pc:sldChg>
      <pc:sldChg chg="del">
        <pc:chgData name="ÃNGELA IEDA SCHMIDT" userId="acbb1e12053d5b45" providerId="LiveId" clId="{FFA8B88F-E19A-4D7F-935A-700519F2459F}" dt="2025-05-03T01:40:34.381" v="85" actId="2696"/>
        <pc:sldMkLst>
          <pc:docMk/>
          <pc:sldMk cId="184305489" sldId="387"/>
        </pc:sldMkLst>
      </pc:sldChg>
      <pc:sldChg chg="addSp modSp add modTransition">
        <pc:chgData name="ÃNGELA IEDA SCHMIDT" userId="acbb1e12053d5b45" providerId="LiveId" clId="{FFA8B88F-E19A-4D7F-935A-700519F2459F}" dt="2025-05-03T01:41:11.272" v="96"/>
        <pc:sldMkLst>
          <pc:docMk/>
          <pc:sldMk cId="520290741" sldId="387"/>
        </pc:sldMkLst>
        <pc:spChg chg="mod">
          <ac:chgData name="ÃNGELA IEDA SCHMIDT" userId="acbb1e12053d5b45" providerId="LiveId" clId="{FFA8B88F-E19A-4D7F-935A-700519F2459F}" dt="2025-05-03T01:41:11.272" v="96"/>
          <ac:spMkLst>
            <pc:docMk/>
            <pc:sldMk cId="520290741" sldId="387"/>
            <ac:spMk id="5" creationId="{B2FAF08E-2035-B78A-5AD7-5E98E5A2EA95}"/>
          </ac:spMkLst>
        </pc:spChg>
        <pc:spChg chg="mod">
          <ac:chgData name="ÃNGELA IEDA SCHMIDT" userId="acbb1e12053d5b45" providerId="LiveId" clId="{FFA8B88F-E19A-4D7F-935A-700519F2459F}" dt="2025-05-03T01:41:11.272" v="96"/>
          <ac:spMkLst>
            <pc:docMk/>
            <pc:sldMk cId="520290741" sldId="387"/>
            <ac:spMk id="6" creationId="{517A3799-C8AB-B36D-D302-204F7A1DB022}"/>
          </ac:spMkLst>
        </pc:spChg>
        <pc:grpChg chg="add mod">
          <ac:chgData name="ÃNGELA IEDA SCHMIDT" userId="acbb1e12053d5b45" providerId="LiveId" clId="{FFA8B88F-E19A-4D7F-935A-700519F2459F}" dt="2025-05-03T01:41:11.272" v="96"/>
          <ac:grpSpMkLst>
            <pc:docMk/>
            <pc:sldMk cId="520290741" sldId="387"/>
            <ac:grpSpMk id="4" creationId="{866F8C21-4345-3DE0-5300-841ADD4E69AC}"/>
          </ac:grpSpMkLst>
        </pc:grpChg>
      </pc:sldChg>
      <pc:sldChg chg="add">
        <pc:chgData name="ÃNGELA IEDA SCHMIDT" userId="acbb1e12053d5b45" providerId="LiveId" clId="{FFA8B88F-E19A-4D7F-935A-700519F2459F}" dt="2025-05-03T01:39:36.491" v="72"/>
        <pc:sldMkLst>
          <pc:docMk/>
          <pc:sldMk cId="1195703758" sldId="393"/>
        </pc:sldMkLst>
      </pc:sldChg>
      <pc:sldChg chg="add">
        <pc:chgData name="ÃNGELA IEDA SCHMIDT" userId="acbb1e12053d5b45" providerId="LiveId" clId="{FFA8B88F-E19A-4D7F-935A-700519F2459F}" dt="2025-05-03T01:39:36.491" v="72"/>
        <pc:sldMkLst>
          <pc:docMk/>
          <pc:sldMk cId="2083725462" sldId="394"/>
        </pc:sldMkLst>
      </pc:sldChg>
      <pc:sldChg chg="modSp add mod">
        <pc:chgData name="ÃNGELA IEDA SCHMIDT" userId="acbb1e12053d5b45" providerId="LiveId" clId="{FFA8B88F-E19A-4D7F-935A-700519F2459F}" dt="2025-05-03T01:40:11.442" v="82"/>
        <pc:sldMkLst>
          <pc:docMk/>
          <pc:sldMk cId="3424228491" sldId="395"/>
        </pc:sldMkLst>
        <pc:spChg chg="mod">
          <ac:chgData name="ÃNGELA IEDA SCHMIDT" userId="acbb1e12053d5b45" providerId="LiveId" clId="{FFA8B88F-E19A-4D7F-935A-700519F2459F}" dt="2025-05-03T01:40:11.442" v="82"/>
          <ac:spMkLst>
            <pc:docMk/>
            <pc:sldMk cId="3424228491" sldId="395"/>
            <ac:spMk id="2" creationId="{DEC1E1F9-5218-E651-E8D3-6AE2697082D7}"/>
          </ac:spMkLst>
        </pc:spChg>
      </pc:sldChg>
      <pc:sldMasterChg chg="del delSldLayout">
        <pc:chgData name="ÃNGELA IEDA SCHMIDT" userId="acbb1e12053d5b45" providerId="LiveId" clId="{FFA8B88F-E19A-4D7F-935A-700519F2459F}" dt="2025-05-03T01:39:39.710" v="73" actId="47"/>
        <pc:sldMasterMkLst>
          <pc:docMk/>
          <pc:sldMasterMk cId="1817051344" sldId="2147483672"/>
        </pc:sldMasterMkLst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2859753633" sldId="2147483673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3525822554" sldId="2147483674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3911471298" sldId="2147483675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3124240610" sldId="2147483676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1055291386" sldId="2147483677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4235223185" sldId="2147483678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1237044764" sldId="2147483679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3527928826" sldId="2147483680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3324107396" sldId="2147483681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1014613799" sldId="2147483682"/>
          </pc:sldLayoutMkLst>
        </pc:sldLayoutChg>
        <pc:sldLayoutChg chg="del">
          <pc:chgData name="ÃNGELA IEDA SCHMIDT" userId="acbb1e12053d5b45" providerId="LiveId" clId="{FFA8B88F-E19A-4D7F-935A-700519F2459F}" dt="2025-05-03T01:39:39.710" v="73" actId="47"/>
          <pc:sldLayoutMkLst>
            <pc:docMk/>
            <pc:sldMasterMk cId="1817051344" sldId="2147483672"/>
            <pc:sldLayoutMk cId="3346179933" sldId="2147483683"/>
          </pc:sldLayoutMkLst>
        </pc:sldLayoutChg>
      </pc:sldMasterChg>
      <pc:sldMasterChg chg="del delSldLayout">
        <pc:chgData name="ÃNGELA IEDA SCHMIDT" userId="acbb1e12053d5b45" providerId="LiveId" clId="{FFA8B88F-E19A-4D7F-935A-700519F2459F}" dt="2025-05-03T01:40:34.381" v="85" actId="2696"/>
        <pc:sldMasterMkLst>
          <pc:docMk/>
          <pc:sldMasterMk cId="1000167879" sldId="2147483684"/>
        </pc:sldMasterMkLst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1825316056" sldId="2147483685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549913086" sldId="2147483686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4236889571" sldId="2147483687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4182674889" sldId="2147483688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958922299" sldId="2147483689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4227695660" sldId="2147483690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1961291266" sldId="2147483691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2273216805" sldId="2147483692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2042937836" sldId="2147483693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324168195" sldId="2147483694"/>
          </pc:sldLayoutMkLst>
        </pc:sldLayoutChg>
        <pc:sldLayoutChg chg="del">
          <pc:chgData name="ÃNGELA IEDA SCHMIDT" userId="acbb1e12053d5b45" providerId="LiveId" clId="{FFA8B88F-E19A-4D7F-935A-700519F2459F}" dt="2025-05-03T01:40:34.381" v="85" actId="2696"/>
          <pc:sldLayoutMkLst>
            <pc:docMk/>
            <pc:sldMasterMk cId="1000167879" sldId="2147483684"/>
            <pc:sldLayoutMk cId="107181794" sldId="2147483695"/>
          </pc:sldLayoutMkLst>
        </pc:sldLayoutChg>
      </pc:sldMasterChg>
    </pc:docChg>
  </pc:docChgLst>
  <pc:docChgLst>
    <pc:chgData name="ÃNGELA IEDA SCHMIDT" userId="acbb1e12053d5b45" providerId="LiveId" clId="{BE57C5FC-58AA-40BB-B0BF-BBE9DCAA5030}"/>
    <pc:docChg chg="addSld modSld">
      <pc:chgData name="ÃNGELA IEDA SCHMIDT" userId="acbb1e12053d5b45" providerId="LiveId" clId="{BE57C5FC-58AA-40BB-B0BF-BBE9DCAA5030}" dt="2025-05-24T19:15:20.474" v="51" actId="20577"/>
      <pc:docMkLst>
        <pc:docMk/>
      </pc:docMkLst>
      <pc:sldChg chg="modSp mod">
        <pc:chgData name="ÃNGELA IEDA SCHMIDT" userId="acbb1e12053d5b45" providerId="LiveId" clId="{BE57C5FC-58AA-40BB-B0BF-BBE9DCAA5030}" dt="2025-05-24T19:15:10.895" v="50" actId="20577"/>
        <pc:sldMkLst>
          <pc:docMk/>
          <pc:sldMk cId="1634367592" sldId="334"/>
        </pc:sldMkLst>
        <pc:spChg chg="mod">
          <ac:chgData name="ÃNGELA IEDA SCHMIDT" userId="acbb1e12053d5b45" providerId="LiveId" clId="{BE57C5FC-58AA-40BB-B0BF-BBE9DCAA5030}" dt="2025-05-24T19:15:10.895" v="50" actId="20577"/>
          <ac:spMkLst>
            <pc:docMk/>
            <pc:sldMk cId="1634367592" sldId="334"/>
            <ac:spMk id="2" creationId="{00000000-0000-0000-0000-000000000000}"/>
          </ac:spMkLst>
        </pc:spChg>
      </pc:sldChg>
      <pc:sldChg chg="modSp mod">
        <pc:chgData name="ÃNGELA IEDA SCHMIDT" userId="acbb1e12053d5b45" providerId="LiveId" clId="{BE57C5FC-58AA-40BB-B0BF-BBE9DCAA5030}" dt="2025-05-24T19:15:20.474" v="51" actId="20577"/>
        <pc:sldMkLst>
          <pc:docMk/>
          <pc:sldMk cId="2881942488" sldId="335"/>
        </pc:sldMkLst>
        <pc:spChg chg="mod">
          <ac:chgData name="ÃNGELA IEDA SCHMIDT" userId="acbb1e12053d5b45" providerId="LiveId" clId="{BE57C5FC-58AA-40BB-B0BF-BBE9DCAA5030}" dt="2025-05-24T19:15:20.474" v="51" actId="20577"/>
          <ac:spMkLst>
            <pc:docMk/>
            <pc:sldMk cId="2881942488" sldId="335"/>
            <ac:spMk id="59395" creationId="{00000000-0000-0000-0000-000000000000}"/>
          </ac:spMkLst>
        </pc:spChg>
      </pc:sldChg>
      <pc:sldChg chg="modSp mod">
        <pc:chgData name="ÃNGELA IEDA SCHMIDT" userId="acbb1e12053d5b45" providerId="LiveId" clId="{BE57C5FC-58AA-40BB-B0BF-BBE9DCAA5030}" dt="2025-05-24T19:13:14.623" v="42" actId="20577"/>
        <pc:sldMkLst>
          <pc:docMk/>
          <pc:sldMk cId="36088507" sldId="397"/>
        </pc:sldMkLst>
        <pc:spChg chg="mod">
          <ac:chgData name="ÃNGELA IEDA SCHMIDT" userId="acbb1e12053d5b45" providerId="LiveId" clId="{BE57C5FC-58AA-40BB-B0BF-BBE9DCAA5030}" dt="2025-05-24T19:13:14.623" v="42" actId="20577"/>
          <ac:spMkLst>
            <pc:docMk/>
            <pc:sldMk cId="36088507" sldId="397"/>
            <ac:spMk id="2" creationId="{3398C1A3-D7E9-409D-53B7-D34675503D24}"/>
          </ac:spMkLst>
        </pc:spChg>
      </pc:sldChg>
      <pc:sldChg chg="addSp modSp new mod">
        <pc:chgData name="ÃNGELA IEDA SCHMIDT" userId="acbb1e12053d5b45" providerId="LiveId" clId="{BE57C5FC-58AA-40BB-B0BF-BBE9DCAA5030}" dt="2025-05-24T19:14:23.677" v="45" actId="2711"/>
        <pc:sldMkLst>
          <pc:docMk/>
          <pc:sldMk cId="3354823368" sldId="398"/>
        </pc:sldMkLst>
        <pc:spChg chg="add mod">
          <ac:chgData name="ÃNGELA IEDA SCHMIDT" userId="acbb1e12053d5b45" providerId="LiveId" clId="{BE57C5FC-58AA-40BB-B0BF-BBE9DCAA5030}" dt="2025-05-24T19:14:23.677" v="45" actId="2711"/>
          <ac:spMkLst>
            <pc:docMk/>
            <pc:sldMk cId="3354823368" sldId="398"/>
            <ac:spMk id="3" creationId="{6F84B4E5-4F26-7BD1-D27D-0320DAF84A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5E693-1027-42E7-8E40-F847ED315614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BE535-24B0-4EF3-B3E6-BC12A3FB80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366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FB2BC-BC16-3A1D-D9E3-A8B4C036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5926BC-3972-D202-31B4-50113F5BD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32688B7-C859-B16C-5C96-569F7A519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023743-5C88-A958-AE5A-08C4A523C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FEC5F-797E-4D88-8092-1437AD7DAE0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18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169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322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08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123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32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975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86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250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46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008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1865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57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coracaoacoracao.blog.br/2008/10/kryon-o-implante-neutro.html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85760545_2373?lang=pt" TargetMode="External"/><Relationship Id="rId2" Type="http://schemas.openxmlformats.org/officeDocument/2006/relationships/hyperlink" Target="https://www.decoracaoacoracao.blog.br/2008/10/kryon-o-implante-neutro.html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spertaluz.com.br/2020/08/chakra-vortice-causal-galactico.html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10698-A7CB-1A01-CF65-18339A0A4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Agrupar 63">
            <a:extLst>
              <a:ext uri="{FF2B5EF4-FFF2-40B4-BE49-F238E27FC236}">
                <a16:creationId xmlns:a16="http://schemas.microsoft.com/office/drawing/2014/main" id="{D88F4F37-6137-D37A-E8F6-B2887413CF9F}"/>
              </a:ext>
            </a:extLst>
          </p:cNvPr>
          <p:cNvGrpSpPr/>
          <p:nvPr/>
        </p:nvGrpSpPr>
        <p:grpSpPr>
          <a:xfrm>
            <a:off x="70757" y="0"/>
            <a:ext cx="9232917" cy="6859282"/>
            <a:chOff x="-8288" y="-1282"/>
            <a:chExt cx="9232917" cy="6859282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0F25A338-7286-0AE6-F4A8-F5199610B56E}"/>
                </a:ext>
              </a:extLst>
            </p:cNvPr>
            <p:cNvGrpSpPr/>
            <p:nvPr/>
          </p:nvGrpSpPr>
          <p:grpSpPr>
            <a:xfrm>
              <a:off x="-8288" y="-1282"/>
              <a:ext cx="9232917" cy="6856718"/>
              <a:chOff x="-8288" y="-1282"/>
              <a:chExt cx="9232917" cy="6856718"/>
            </a:xfrm>
          </p:grpSpPr>
          <p:pic>
            <p:nvPicPr>
              <p:cNvPr id="15" name="Imagem 14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837C02E3-4D00-0960-72E0-01D6790AB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27" b="37694"/>
              <a:stretch/>
            </p:blipFill>
            <p:spPr>
              <a:xfrm>
                <a:off x="-8288" y="-1282"/>
                <a:ext cx="9232917" cy="6856718"/>
              </a:xfrm>
              <a:prstGeom prst="rect">
                <a:avLst/>
              </a:prstGeom>
            </p:spPr>
          </p:pic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0BD19D72-0EC0-73F7-79B2-58AE2F7C65BA}"/>
                  </a:ext>
                </a:extLst>
              </p:cNvPr>
              <p:cNvGrpSpPr/>
              <p:nvPr/>
            </p:nvGrpSpPr>
            <p:grpSpPr>
              <a:xfrm>
                <a:off x="4261096" y="1133994"/>
                <a:ext cx="466729" cy="466457"/>
                <a:chOff x="1050789" y="925967"/>
                <a:chExt cx="4846320" cy="5136915"/>
              </a:xfrm>
            </p:grpSpPr>
            <p:pic>
              <p:nvPicPr>
                <p:cNvPr id="5" name="Imagem 4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5BF2698A-2382-9D55-05AF-3F8D6A883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789" y="944999"/>
                  <a:ext cx="4846320" cy="5117883"/>
                </a:xfrm>
                <a:prstGeom prst="rect">
                  <a:avLst/>
                </a:prstGeom>
              </p:spPr>
            </p:pic>
            <p:grpSp>
              <p:nvGrpSpPr>
                <p:cNvPr id="8" name="Agrupar 7">
                  <a:extLst>
                    <a:ext uri="{FF2B5EF4-FFF2-40B4-BE49-F238E27FC236}">
                      <a16:creationId xmlns:a16="http://schemas.microsoft.com/office/drawing/2014/main" id="{F739E0FA-AC60-9EBD-CDF8-F5AB81CBD63B}"/>
                    </a:ext>
                  </a:extLst>
                </p:cNvPr>
                <p:cNvGrpSpPr/>
                <p:nvPr/>
              </p:nvGrpSpPr>
              <p:grpSpPr>
                <a:xfrm>
                  <a:off x="1118640" y="925967"/>
                  <a:ext cx="4703140" cy="4750890"/>
                  <a:chOff x="2638966" y="1666965"/>
                  <a:chExt cx="4703138" cy="4750891"/>
                </a:xfrm>
              </p:grpSpPr>
              <p:pic>
                <p:nvPicPr>
                  <p:cNvPr id="9" name="Imagem 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3D27DDE-3BB5-C33D-54C5-CF4C8F04A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7651" y="172020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m 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B7B27D9-0A8E-9913-2B6B-C3E04212C1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91079" y="166696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1" name="Imagem 1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5D43678-DEB0-DBF0-2046-2C830FEFA1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91225" y="169358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agem 1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B2AFA83-C456-1A05-29F6-6C909B718E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21104" y="1798946"/>
                    <a:ext cx="377912" cy="305023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agem 1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6831E85-1E03-9F06-0DD4-BE5FA3972F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79190" y="197492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m 1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DD02572-2E21-75F6-736C-1E1606F03F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8027" y="22279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m 1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1D6B2FA-F87B-E179-38E4-20042C459C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13362" y="25045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7" name="Imagem 1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BC8915D-0B55-9D5F-89DC-439B9E3BB7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20363" y="280776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8" name="Imagem 1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0DD6B81-D029-9832-AA2D-1AB56BAA2F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30467" y="3149939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9" name="Imagem 1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6DCABF1-F9EF-9257-58E4-259A53C8E6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7" y="359454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1" name="Imagem 2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DC59FE1-DF98-58BD-70F7-C3BEBEEE5A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6" y="398466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2" name="Imagem 2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74ECBA5-5C89-F122-3B3D-B705C91D6D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4356" y="437682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m 2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AD11E4D-A273-B8A8-2D27-C4A1B7B5FE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14645" y="4699181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agem 2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1F938D6-6870-6889-5324-D962D420C1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79236" y="4994920"/>
                    <a:ext cx="378791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5" name="Imagem 2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9AE1749-D5F8-9E88-20B3-C851128F7C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0950" y="53092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agem 2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FB1A797-5389-D88C-0272-7DCD0C2F67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82664" y="55858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7" name="Imagem 2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FB72296-115B-1E61-92C0-546C8D02AB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6268" y="582922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m 2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E4F700A-CFA7-514E-9B5C-4EC3BC5AD3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1647" y="596775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9" name="Imagem 2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77D8638-A07E-D132-FF3D-C80C38A46D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2480" y="3437995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0" name="Imagem 2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D31E9FD-68DD-E384-F9F2-F2D734C447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28639" y="3845576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1" name="Imagem 3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2B84F15-D364-2EF2-5701-94C1C65F56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5035" y="350394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m 3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E6205D2-1747-E6EA-F854-E78DF19AEB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12573" y="4010120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m 3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CE09A08-A7BA-3F26-2609-0B9D7A8A08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77170" y="431862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4" name="Imagem 3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B5AA53F-9EA0-59FE-41F9-92CD836083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38982" y="4398533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agem 3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BEE70B6F-E16B-07B2-5667-0CF10BFEAD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01444" y="3903718"/>
                    <a:ext cx="416309" cy="506184"/>
                  </a:xfrm>
                  <a:prstGeom prst="rect">
                    <a:avLst/>
                  </a:prstGeom>
                </p:spPr>
              </p:pic>
              <p:pic>
                <p:nvPicPr>
                  <p:cNvPr id="36" name="Imagem 3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497CB84-5913-AD7C-12FA-B8D59B83CF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28878" y="25791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m 3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DC1827B-080C-A1A9-54F8-6AB8DCA3A6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39077" y="534036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8" name="Imagem 3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E5C4B1D-CCB4-4BF7-BDAF-C7DAA10448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07933" y="3949251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m 3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95888CC-99DB-A6B1-CA37-E5E607E127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9667" y="39779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0" name="Imagem 3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FF0AFC0-346B-C1CC-719B-A6F8CFA2FE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68583" y="184451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m 4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A9DE21E-11E2-BC16-E1BC-2CF18B8711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07601" y="278335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m 4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539973F-1C06-71D0-3E46-412528859C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79921" y="3317944"/>
                    <a:ext cx="416305" cy="336010"/>
                  </a:xfrm>
                  <a:prstGeom prst="rect">
                    <a:avLst/>
                  </a:prstGeom>
                </p:spPr>
              </p:pic>
              <p:pic>
                <p:nvPicPr>
                  <p:cNvPr id="43" name="Imagem 4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51C1D1B-C886-39C2-A630-F1250A47D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58689" y="460720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m 4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2E50C06-4EF9-2351-7CF0-2EFA961EE9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5803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5" name="Imagem 4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2936E1C-69A1-342C-D95A-5409AA3729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2173" y="279939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6" name="Imagem 4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70F4298-BA52-4591-2722-88AA118CB0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23404" y="330852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7" name="Imagem 4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B70B23B-B958-1029-0874-19ECBE861D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4478" y="452979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agem 4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FA1690D-B78E-DC27-37F3-8C7E3CE854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92351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Imagem 4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BF15DE3-9EB3-0E29-EC14-AB60EEA326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91393" y="1992123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0" name="Imagem 4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CB1AADB-B409-9B46-D062-04ABDBBAF1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1027" y="2240747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1" name="Imagem 5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DB79A17-FCF9-B80A-3B80-F2DF73B67A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5692" y="260447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52" name="Imagem 5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28FFF20-64F1-C6CB-4A3C-0ECF63CB45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3682" y="299088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3" name="Imagem 5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AB419BA-A268-3592-6178-880EDA1EB8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3418" y="350764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4" name="Imagem 5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665A9E0-70EF-2376-1C1C-8142081E5C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25799" y="396923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5" name="Imagem 5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CCA51D8-C630-7110-A14E-1F00F16E85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56265" y="4430819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6" name="Imagem 5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423A20A-10E0-5741-BE6E-440ED28691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54421" y="6043568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7" name="Imagem 5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74AD8EA-6444-245B-50A5-26EC967D4F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34494" y="5993166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8" name="Imagem 5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2DEE185-2D8C-753E-F2EF-965F3B07A0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7974" y="585642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9" name="Imagem 5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1893223-9A13-BFDB-FDCE-4FBB9703B1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78884" y="569026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0" name="Imagem 5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7247F3B-40E4-3176-A8DD-CD5127F6E6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23887" y="5458643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1" name="Imagem 6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B735E00-4A61-3EAD-8FE1-1F7EFE48DB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09494" y="512585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2" name="Imagem 6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32519C57-1A43-1D3F-3FBC-720DE91D89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85881" y="4779798"/>
                    <a:ext cx="416305" cy="37428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505EAC93-B36D-9B0A-3D8E-C5B26B0B7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35392" y="1285863"/>
                <a:ext cx="124933" cy="124933"/>
              </a:xfrm>
              <a:prstGeom prst="rect">
                <a:avLst/>
              </a:prstGeom>
            </p:spPr>
          </p:pic>
        </p:grp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AF58C36D-A467-C5AD-298B-112D40EC6D12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8E87F-A28D-2C40-B54A-662009079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Vídeo 12 Décima Segunda Dimensão">
            <a:hlinkClick r:id="" action="ppaction://media"/>
            <a:extLst>
              <a:ext uri="{FF2B5EF4-FFF2-40B4-BE49-F238E27FC236}">
                <a16:creationId xmlns:a16="http://schemas.microsoft.com/office/drawing/2014/main" id="{A2AC3F8C-E16B-7C20-F138-BBC471A86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106" y="6341953"/>
            <a:ext cx="615636" cy="615636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946AFF71-4FC6-B0E2-05AC-B39801049E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1556"/>
            <a:ext cx="963487" cy="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03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85337-0D8C-5A89-ACB6-9AC3C8855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244EE64-F121-7FA9-7478-DE880FB31314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585E9E2-CCC7-DA57-2EE8-85F40EFBF746}"/>
              </a:ext>
            </a:extLst>
          </p:cNvPr>
          <p:cNvSpPr txBox="1"/>
          <p:nvPr/>
        </p:nvSpPr>
        <p:spPr>
          <a:xfrm>
            <a:off x="1197864" y="969264"/>
            <a:ext cx="68397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ORAÇÃO DE CO-CRIAÇÃO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( NOME DA PESSOA)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TENHO FÉ QUE MEU EU SUPERIOR É SEMPRE INSTANTANEO,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CONSTANTE, GENEROSO E SUPRIDOR.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.......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TENHO FÉ QUE MEU EU SUPERIOR SEMPRE ABRE MEUS CAMINHOS,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ATÉ QUANDO HUMANAMENTE PARECIA QUE NÃO EXISTIAM VIAS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......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TENHO FÉ QUE MEU EU SUPERIOR GUIA SEMPRE MEUS PROJETOS,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MANTENDO MINHA SAÚDE, FELICIDADE E PROSPERIDADE.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.....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TENHO FÉ QUE MEU ÊXITO E MINHA PAZ INTERIOR,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ESTÃO SEMPRE SEGUROS COM A AJUDA DO MEU EU SUPERIOR,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QUE É MEU EU MAIS ELEVADO E A PARTE DE DEUS QUE RESIDE EM MIM.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 PERMISSÃO DO GRANDE ESPIRITO QUE TUDO REGE E TUDO GOVERNA, COM PERMISSÃO DA MÃE TERRA, JUSTA GENEROSA E DADIVOSA, COM PERMISSÃO DOS PODERES DOS QUATRO ELEMENTOS E DAS QUATRO DIREÇÕES E DE TODOS OS DEVAS SUPRALUMÍNICOS.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FF8A439-6F84-DE38-AB31-A4027683F355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5456466-D81A-2827-25D7-3C0DB1B24D0C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E11187AE-099D-D82A-646E-E0DB3C93FFBD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15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B7969-CD70-F8AD-9A60-490F5A7CD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3A4FFB6E-2AAC-1DA1-8899-2D849F69E541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F8C107F-B12A-3C03-5565-59081B57259D}"/>
              </a:ext>
            </a:extLst>
          </p:cNvPr>
          <p:cNvSpPr txBox="1"/>
          <p:nvPr/>
        </p:nvSpPr>
        <p:spPr>
          <a:xfrm>
            <a:off x="1152144" y="987552"/>
            <a:ext cx="6839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.........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SAÚDO O FOGO, SAÚDO A TERRA, SAÚDO OS VENTOS E AS ÁGUAS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HONRO O DIA QUE ESTAREI JUNTO A VOCÊS.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 PERMISSÃO DE TODOS MEUS ANJOS DA GUARDA E MEUS GUIAS ESPIRITUAIS E DA GRANDE FRATERNIDADE BRANCA, EU, ....... NESTA HORA E NESTE MOMENTO, CONVOCO TODOS OS SERES DE LUZ QUE TUTELAM MEUS CAMINHOS, PARA PEDIR-LHES AFETO, BONDADE, COMPREENÇÃO, AJUDA, CONSELHOS, INFORMAÇÃO, INSTRUÇÃO, SABEDORIA, LUZ, MUITA LUZ, PARA QUE JUNTOS PERCORRAMOS A SENDA QUE FOI TRAÇADA POR NÓS MESMOS DESDE AS MAIS ALTAS REGIÕES DO ESPÍRITO.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.......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COMO O SER MULTIDIMENSIONAL QUE SOU, AFIRMO QUE EU SOU SAGRADO E MEREÇO ESTAR AQUI NA TERRA, EM MINHA MAGNIFICIÊNCIA, PARA RECEBER RESPOSTAS DE TI QUERIDO ESPÍRITO, MEU MAGNÍFICO SÓCIO.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QUE POSSO FAZER PARA SER TEU MELHOR SÓCIO?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QUE QUERES QUE EU SEJA?O QUE DEVO FAZER AGORA?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AONDE DEVO ESTAR AGORA?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226EFF1-7827-1CD6-8917-C834299BA769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5803A5C-B7D9-3BDC-041A-CDE50BD78138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02B8EE2-8CC7-46AA-61D2-5C52FB7D5F62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71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DD974-C07B-F0EC-F567-D69861313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D3F2DA5-386C-0E5E-9AB7-BAB1278D13C8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0372272-9549-722E-F81A-10CB1174AC72}"/>
              </a:ext>
            </a:extLst>
          </p:cNvPr>
          <p:cNvSpPr txBox="1"/>
          <p:nvPr/>
        </p:nvSpPr>
        <p:spPr>
          <a:xfrm>
            <a:off x="1156716" y="1289953"/>
            <a:ext cx="67116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COMO POSSO FAZER PARA QUE OCORRAM OS EVENTOS ADEQUADOS EM MINHA VIDA?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...... COMO UM SER MULTIDIMENSIONAL QUE SOU, FESTEJO MEU COMPROMISSO DE ESTAR NESTE LUGAR, POIS EU VIVO NO AGORA, TENHO MINHA PAZ, TENHO A VISÃO DA TOTALIDADE E SEI QUE AS SOLUÇÕES ESTÃO ESPERANDO ATÉ QUE CHEGUE A HORA, POIS AO PLANEJAR TODAS AS PROVAS QUE DEVERIA ASSUMIR NESTA VIDA, DESDE O MAIS PROFUNDO DE MINHA SABEDORIA INTERDIMENSIONAL, EU CRIEI TODAS AS SOLUÇÕES.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.....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COMO UM SER MULTIDIMENSIONAL QUE SOU, APAGO E ANULO AGORA TODOS OS INGREDIENTES DE MEU ANTIGO CONTRATO. E DECRETO AGORA MINHA RENÚNCIA DEFINITIVA, A TODOS OS VOTOS QUE EU TENHA PRONUNCIADO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PASSADO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EM QUALQUER TEMPO E EM QUALQUER INSTANTE E PRINCIPALMENTE A TODOS OS VOTOS DE POBREZA QUE EU TENHA ASSUMIDO NO PASSADO, E DECRETO QUE OS LIBERO DEFINITIVAMENTE DE MIM.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ABBD0A4-F173-9FE9-8039-FDBFDD805EE3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419E402-E9AA-95AE-5791-13ECC0545CDA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FE176E0-8EEC-C0FC-D0ED-2E980B23F29C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57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3A97D-D3B9-E8C7-480F-73FCCD0A2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B60FE51-7CD2-B1F8-4F6B-E07DA4609DAF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9D60D9-E79D-8C12-EED7-5DA58FF49B58}"/>
              </a:ext>
            </a:extLst>
          </p:cNvPr>
          <p:cNvSpPr txBox="1"/>
          <p:nvPr/>
        </p:nvSpPr>
        <p:spPr>
          <a:xfrm>
            <a:off x="1156716" y="988201"/>
            <a:ext cx="6711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......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COMO UM SER MULTIDIMENSIONAL QUE SOU, DECRETO MINHA EVOLUÇÃO PESSOAL E PORTANTO CO-CRIO MEU FUTURO E MINHA PRÓPRIA REALIDADE, POIS SEMPRE ESTOU NO LUGAR CORRETO E NO MOMENTO APROPRIADO. EM VIRTUDE DISTO,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 ........., EXPRESSO AGORA MINHA INTENÇÃO DE IR AONDE EU TENHA QUE SER LEVADO DE ACORDO COM O PLANO DIVINO. E PEÇO QUE CHEGUE ATÉ MIM SOMENTE OS CONHECIMENTOS, AS PESSOAS E AS SITUAÇÕES QUE ME PERMITAM MANIFESTAR A VONTADE DIVINA NESTA REALIDADE FÍSICA.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 ........COMO UM SER MULTIDIMENSIONAL QUE SOU, ESCOLHO USAR OS NOVOS DONS DO ESPÍRITO PARA MANTER-ME EQUILIBRADO E PARA TER O PODER DE ELIMINAR QUALQUER COISA NEGATIVA QUE TENHA A INTENÇÃO DE SE COLOCAR NO MEU CAMINHO. PORTANTO CO-CRIO A MINHA CURA E CO-CRIO QUE MINHA VIBRAÇÃO MUDE E AUMENTE PAULATINAMENTE A NÍVEIS MAIS SUTIS E INTERDIMENSIONAIS.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 VIRTUDE DISTO, EU........ DE MANEIRA ADEQUADA E SAGRADA, ME DIRIJO AGORA A TI, QUERIDO CORPO: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148A27F-844D-E015-A715-52D53B53E9E2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9F8C1DF-1DF8-F1B5-E535-7FB0BBA04F6B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49554F4-4AC7-01C4-0C62-130038460BC3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573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E1130-7CA7-3B7D-D29B-C66979970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ACAAC05-789F-1C18-0D29-CF5F716EA3BE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27051D-1F4A-7E47-AB8E-4775C6508122}"/>
              </a:ext>
            </a:extLst>
          </p:cNvPr>
          <p:cNvSpPr txBox="1"/>
          <p:nvPr/>
        </p:nvSpPr>
        <p:spPr>
          <a:xfrm>
            <a:off x="1156716" y="920621"/>
            <a:ext cx="67116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ESTAMOS JUNTOS NESTA VIDA E JUNTOS NOS CURAMOS A NÓS MESMOS, JUNTOS NOS REGENERAMOS, JUNTOS NOS REJUVENESCEMOS E JUNTOS TEMOS O PODER DE RETARDAR A LIBERAÇÃO DA QUÍMICA HORMONAL QUE ENVELHECE, POIS JUNTOS DESATIVAMOS POR TEMPO INDETERMINADO O ENVELHECIMENTO DE NOSSAS CELULAS, TECIDOS, ÓRGÃOS E FUNÇÕES E NOS ALINHAMOS DE FORMA HARMÔNICA E EQUILIBRADA COM AS 12 HÉLICES DO NOSSO DNA.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AGORA CADA CELULA DO NOSSO CORPO SABE, PROCLAMA SUA INTENÇÃO E ATUA EM CONSEQUENCIA.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EU,........ HONRO ESTA TERRA E HONRO MINHA PRÓPRIA EXISTENCIA. MEREÇO ESTAR AQUI AGORA E SOU MERECEDOR DE MUITAS COISAS BOAS.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PORTANTO, ME ABRO E COMPREENDO QUE MEREÇO A ABUNDANCIA PARA QUE VIM AQUI, PARA SUPRIR TODOS OS MEUS DESEJOS E NECESSIDADES E COMPREENDO QUE O ESPÍRITO ESTÁ AQUI PARA ME DAR AMOR, PAZ, EQUILÍBRIO, SAÚDE E ABUNDÂNCIA.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SOMENTE AS COISA BOAS SE ADEREM A MIM, POIS SOU UMA PEÇA DA TOTALIDADE E SOU PERFEITO AOS OLHOS DO ESPÍRITO. NENHUMA PALAVRA HUMANA PODE MUDAR O EU SOU, POIS EU SOU O QUE SOU E MEREÇO ESTAR NESTE BELO LUGAR CHAMADO TERRA.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C7B67E7-C968-1CB6-C089-DD7601622AF8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287CB3D-328A-1E4B-8347-BE5EA43EF046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7988CA7-BA90-B2F2-3A66-A89C81662333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639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63DF2-32D1-C609-0207-DFA6F6A05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CC4CB4E-7025-328B-169E-4E10B6DA8D33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7E90CBD-4A49-82CE-0C89-F69F8F41EBAD}"/>
              </a:ext>
            </a:extLst>
          </p:cNvPr>
          <p:cNvSpPr txBox="1"/>
          <p:nvPr/>
        </p:nvSpPr>
        <p:spPr>
          <a:xfrm>
            <a:off x="1156716" y="988201"/>
            <a:ext cx="67116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 SOU O QUE SOU.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 SOU TUDO O QUE SOU.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 SOU TUDO O QUE SOU E TUDO O QUE É.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 SOU UM COM TUDO.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ACORDO COM O PLANO E A VONTADE DIVINA, EU........COMO UM SER MULTIDIMENSIONAL QUE SOU, CONVOCO TODOS OS MESTRES ASCENSIONADOS E A TODOS OS SERES DE LUZ QUE ESTÃO ENVOLVIDOS COM OS CONHECIMENTOS QUE EU DEVA RECEBER, PARA QUE ME TRANSMITAM A TOTALIDADE DESTES CONHECIMENTOS NOS NÍVEIS ADEQUADOS E ME INDIQUEM COMO PROCEDER PARA SUA INTERPRETAÇÃO, APLICAÇÃO E DIVULGAÇÃO PARA ASSIM HONRAR E CO-CRIAR HARMONIOSAMENTE O CASAMENTO TOTAL COM O CONTRATO DE APRENDIZAGEM QUE EU MESMO FIZ COM O ESPÍRITO.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 NOME DO ESPÍRITO, EU,........CO-CRIO QUE NÃO TENHO MEDO DA MUDANÇA E QUE NÃO QUERO PARTICIPAR DE UMA SITUAÇÃO APOCALÍPTICA COLETIVA.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 NOME DO ESPÍRITO, EU ,........CO-CRIO AS QUALIDADES DO PERDÃO E DA COMPAIXÃO INCONDICIONAL, DO AMOR INTER E INTRAPESSOAL E A PERFEITA SAÚDE FÍSICA, MENTAL E ESPIRITUAL.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DA8BB93-1175-E450-3BDA-A28FDE78DCF2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F23585F-85CD-CD2D-018E-DDBEF4047912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2E77784-6E59-84D3-8BF1-8D95BFF3A1FF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256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8ADF3-3777-FB11-D02D-3061DFFB2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DCC9A95-4524-5181-34A4-0BF9DF3135FF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873B157-1545-501C-F21D-7955DBC6DF30}"/>
              </a:ext>
            </a:extLst>
          </p:cNvPr>
          <p:cNvSpPr txBox="1"/>
          <p:nvPr/>
        </p:nvSpPr>
        <p:spPr>
          <a:xfrm>
            <a:off x="1156716" y="988201"/>
            <a:ext cx="67116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 NOME DO ESPÍRITO, EU, ........CO-CRIO A OBTENÇÃO DO CONHECIMENTO DESTA NOVA ENERGIA, COM TODOS SEUS ALCANCES, TODAS SUAS FERRAMENTAS E O MAIS PURO AMOR PARA UTILIZÁ-LO PARA O MEU PRÓPRIO BEM, MINHA SABEDORIA, MINHA MAESTRIA E PARA O BEM DE TODA A HUMANIDADE.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 NOME DO ESPÍRITO, EU, ........CO-CRIO A MAIS ALTA ENERGIA ESPIRITUAL CRIADORA DE TODOS OS TIPOS DE RECURSOS MATERIAIS, PARA OBTER SEM ESFORÇO, ABUNDÂNCIA DE DINHEIRO E DE TUDO O QUANTO EU NECESSITE E DESEJE PARA VIVER COMODAMENTE, PARA REALIZAR MINHA MISSÃO E PARA COMPARTILHAR COM MEUS SERES QUERIDOS DESTA ABUNDÂNCIA.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 COISAS POSSIVELMENTE NUNCA SÃO O QUE PARECEM. PORTANTO, EU,.....COMO UM SER MULTIDIMENSIONAL QUE SOU, NESTA HORA E NESTE MOMENTO, PEÇO PARA ESTAR PERMANENTEMENTE CONECTADO COM ALTA PERCEPÇÃO E ADEQUADA EXPRESSÃO PARA ATUAR SEMPRE DE ACORDO AO PLANO DIVINO, INDEPENDENTE DE MINHAS PROVAVEIS CRENÇAS OU LIMITAÇÕES E TRABALHAR INTEGRALMENTE COM A DIVINA PRESENÇA.</a:t>
            </a:r>
          </a:p>
          <a:p>
            <a:pPr algn="just"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ASSIM É.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https://www.decoracaoacoracao.blog.br/2008/10/kryon-o-implante-neutro.html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pt-BR" sz="1200" dirty="0">
                <a:solidFill>
                  <a:srgbClr val="FF0000"/>
                </a:solidFill>
                <a:latin typeface="Aptos" panose="02110004020202020204"/>
              </a:rPr>
              <a:t>)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AB34495-F31B-19B6-4879-BCF68606CADC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49AEA9C4-466F-FA75-B11D-BEC6FD034178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723970A-4595-777F-4FD8-84D8D07496F5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196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961E4-3123-D959-53B6-0D4278C9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AB5F805-9BED-7EDD-916D-6688E73725FC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E2CE347-C67B-D24D-7FB8-8E76FCA1E3FA}"/>
              </a:ext>
            </a:extLst>
          </p:cNvPr>
          <p:cNvSpPr txBox="1"/>
          <p:nvPr/>
        </p:nvSpPr>
        <p:spPr>
          <a:xfrm>
            <a:off x="1325880" y="1207657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https://www.decoracaoacoracao.blog.br/2008/10/kryon-o-implante-neutro.html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pt-BR" sz="1600" dirty="0">
                <a:hlinkClick r:id="rId3"/>
              </a:rPr>
              <a:t>NEUTRALIZAÇÃO DO KARMA – KRYON – NEUTRO. | LUGAR DE PODER DO REIKI | VK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66F8C21-4345-3DE0-5300-841ADD4E69AC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2FAF08E-2035-B78A-5AD7-5E98E5A2EA95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17A3799-C8AB-B36D-D302-204F7A1DB022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290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6E62C-3851-16C6-B41A-F826817F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6323B13-1678-9876-5A7E-9070696D5266}"/>
              </a:ext>
            </a:extLst>
          </p:cNvPr>
          <p:cNvSpPr/>
          <p:nvPr/>
        </p:nvSpPr>
        <p:spPr>
          <a:xfrm>
            <a:off x="717804" y="573645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E2B2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1062531-9A09-5DCB-EF6C-0A06612F9BE0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pic>
          <p:nvPicPr>
            <p:cNvPr id="7" name="Imagem 6" descr="Menina com bolo de aniversário&#10;&#10;O conteúdo gerado por IA pode estar incorreto.">
              <a:extLst>
                <a:ext uri="{FF2B5EF4-FFF2-40B4-BE49-F238E27FC236}">
                  <a16:creationId xmlns:a16="http://schemas.microsoft.com/office/drawing/2014/main" id="{8B3FDD62-4A1E-DE7B-1156-FC5B989AE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" y="573646"/>
              <a:ext cx="7644384" cy="5742432"/>
            </a:xfrm>
            <a:prstGeom prst="rect">
              <a:avLst/>
            </a:prstGeom>
            <a:ln>
              <a:solidFill>
                <a:srgbClr val="E2B25C"/>
              </a:solidFill>
            </a:ln>
          </p:spPr>
        </p:pic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8B16FC03-2A0A-3D6D-A55D-BD24B7CDFDA6}"/>
                </a:ext>
              </a:extLst>
            </p:cNvPr>
            <p:cNvGrpSpPr/>
            <p:nvPr/>
          </p:nvGrpSpPr>
          <p:grpSpPr>
            <a:xfrm>
              <a:off x="1" y="0"/>
              <a:ext cx="9144000" cy="6858000"/>
              <a:chOff x="1" y="0"/>
              <a:chExt cx="9144000" cy="685800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DB6725B3-4781-0B5B-6199-D61DC297363C}"/>
                  </a:ext>
                </a:extLst>
              </p:cNvPr>
              <p:cNvSpPr/>
              <p:nvPr/>
            </p:nvSpPr>
            <p:spPr>
              <a:xfrm>
                <a:off x="1" y="0"/>
                <a:ext cx="9144000" cy="6858000"/>
              </a:xfrm>
              <a:prstGeom prst="rect">
                <a:avLst/>
              </a:prstGeom>
              <a:noFill/>
              <a:ln w="1016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6FDA1177-48A3-DB8A-6DF3-C16782783B8B}"/>
                  </a:ext>
                </a:extLst>
              </p:cNvPr>
              <p:cNvSpPr/>
              <p:nvPr/>
            </p:nvSpPr>
            <p:spPr>
              <a:xfrm>
                <a:off x="639097" y="541922"/>
                <a:ext cx="7787099" cy="5849046"/>
              </a:xfrm>
              <a:prstGeom prst="rect">
                <a:avLst/>
              </a:prstGeom>
              <a:noFill/>
              <a:ln w="1016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372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398C1A3-D7E9-409D-53B7-D34675503D24}"/>
              </a:ext>
            </a:extLst>
          </p:cNvPr>
          <p:cNvSpPr txBox="1"/>
          <p:nvPr/>
        </p:nvSpPr>
        <p:spPr>
          <a:xfrm>
            <a:off x="821828" y="660865"/>
            <a:ext cx="77418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A VIDA DE ALGUÉM COM OS CHACRA 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CAUSAL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BLOQUEADOS? A  pessoa pode experimentar: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Desconexão espiritual: sensação de vazio, falta de propósito ou perda de fé.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Dificuldade em compreender o próprio caminho de vida.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 de inspiração ou criatividade profunda.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Sensação de estar “preso” ao passado, repetindo padrões cármicos.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Desânimo diante de questões existenciais.</a:t>
            </a: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A VIDA DE ALGUÉM COM OS CHACRA 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CAUSAL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EXCESSIVAMENTE ATIVADOS? Pode gerar: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Desconexão com a realidade física: a pessoa pode se tornar excessivamente espiritualizada, negligenciando o corpo e as responsabilidades terrenas.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 da realidade: tendência a viver em mundos imaginários ou idealizados.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Fanatismo espiritual ou apego a crenças rígidas.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Sensibilidade extrema a energias sutis, o que pode causar confusão ou sobrecarga emocional.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88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84B4E5-4F26-7BD1-D27D-0320DAF84A2C}"/>
              </a:ext>
            </a:extLst>
          </p:cNvPr>
          <p:cNvSpPr txBox="1"/>
          <p:nvPr/>
        </p:nvSpPr>
        <p:spPr>
          <a:xfrm>
            <a:off x="655607" y="721151"/>
            <a:ext cx="75222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A VIDA DE ALGUÉM COM OS CHACRA 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CAUSAL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EQUILIBRADOS?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pessoa tende a: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Sentir clareza sobre seu propósito de vida.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 uma conexão profunda com a alma e com o divino, sem perder o contato com a realidade.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Manifestar sabedoria intuitiva e criatividade inspirada.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Viver com compaixão, aceitação e consciência do fluxo da vida.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Compreender e transcender padrões cármicos, vivendo com mais liberdade interior.</a:t>
            </a: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O TEMA CENTRAL A SER EXERCITADO COM A HARMONIZAÇÃO DOS CHACRA 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CAUSAL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principal tema é a integração entre alma e corpo, ou seja: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Aceitar e compreender o propósito da encarnação atual.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Curar padrões cármicos e liberar memórias espirituais que impedem o crescimento.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Desenvolver a escuta interior e a confiança na intuição superior.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Viver com consciência do “porquê” das experiências, não apenas do “como”.</a:t>
            </a:r>
          </a:p>
        </p:txBody>
      </p:sp>
    </p:spTree>
    <p:extLst>
      <p:ext uri="{BB962C8B-B14F-4D97-AF65-F5344CB8AC3E}">
        <p14:creationId xmlns:p14="http://schemas.microsoft.com/office/powerpoint/2010/main" val="3354823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74067" y="751344"/>
            <a:ext cx="799586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CHACRA CAUSAL:  CAPACIDADE PARA SER ACEITO E APRECIAR O VALOR DE TODAS AS COISAS.</a:t>
            </a: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Portal do Universo : Luz do Cristo, chakra da preparação para a Ascensão Espiritual, limpidez, transparência, pureza espiritual, consciência cósmica.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mo"/>
              </a:rPr>
              <a:t>O Chakra Vórtice Causal, também conhecido como Galáctico, está acima da cabeça, um pouco acima do Chakra da Coroa, porém, um pouco para o lado. Sua localização é bastante sutil, sendo recomendável um recurso, como por exemplo, o pêndulo para encontrá-lo.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mo"/>
              </a:rPr>
              <a:t>Está ligado à rede cósmica e à mente universal. Corresponde à esfera onde ficam as memórias ancestrais e </a:t>
            </a:r>
            <a:r>
              <a:rPr lang="pt-BR" dirty="0" err="1">
                <a:solidFill>
                  <a:schemeClr val="bg1"/>
                </a:solidFill>
                <a:latin typeface="Arimo"/>
              </a:rPr>
              <a:t>kármicas</a:t>
            </a:r>
            <a:r>
              <a:rPr lang="pt-BR" dirty="0">
                <a:solidFill>
                  <a:schemeClr val="bg1"/>
                </a:solidFill>
                <a:latin typeface="Arimo"/>
              </a:rPr>
              <a:t>, onde estão os Registros Akáshicos da Alma, considerado uma espécie de banco de memórias astral, contendo tudo o que já ocorreu, ou poderá ocorrer a qualquer tempo ou dimensão - as infinitas possibilidades.</a:t>
            </a:r>
          </a:p>
          <a:p>
            <a:pPr algn="just"/>
            <a:endParaRPr lang="pt-BR" dirty="0">
              <a:solidFill>
                <a:schemeClr val="bg1"/>
              </a:solidFill>
              <a:latin typeface="Arimo"/>
            </a:endParaRPr>
          </a:p>
          <a:p>
            <a:pPr algn="just"/>
            <a:r>
              <a:rPr lang="pt-BR" dirty="0">
                <a:solidFill>
                  <a:schemeClr val="bg1"/>
                </a:solidFill>
                <a:latin typeface="Arimo"/>
              </a:rPr>
              <a:t>Quando o Chakra Vórtice Causal está bloqueado, há uma perda da conexão entre a intuição e a mente consciente, embora continue a interferir no comportamento.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mo"/>
              </a:rPr>
              <a:t>Sob a perspectiva fisiológica, desequilíbrios neste chakra geram doenças e indisposições hereditárias, doenças consideradas </a:t>
            </a:r>
            <a:r>
              <a:rPr lang="pt-BR" dirty="0" err="1">
                <a:solidFill>
                  <a:schemeClr val="bg1"/>
                </a:solidFill>
                <a:latin typeface="Arimo"/>
              </a:rPr>
              <a:t>kármicas</a:t>
            </a:r>
            <a:r>
              <a:rPr lang="pt-BR" dirty="0">
                <a:solidFill>
                  <a:schemeClr val="bg1"/>
                </a:solidFill>
                <a:latin typeface="Arimo"/>
              </a:rPr>
              <a:t> e problemas no DNA e RNA.</a:t>
            </a:r>
            <a:r>
              <a:rPr lang="pt-BR" dirty="0">
                <a:solidFill>
                  <a:schemeClr val="bg1"/>
                </a:solidFill>
                <a:cs typeface="Arial" pitchFamily="34" charset="0"/>
              </a:rPr>
              <a:t>(</a:t>
            </a:r>
            <a:r>
              <a:rPr lang="pt-BR" dirty="0">
                <a:solidFill>
                  <a:schemeClr val="bg1"/>
                </a:solidFill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www.despertaluz.com.br/2020/08/chakra-vortice-causal-galactico.html</a:t>
            </a:r>
            <a:r>
              <a:rPr lang="pt-BR" dirty="0">
                <a:solidFill>
                  <a:schemeClr val="bg1"/>
                </a:solidFill>
                <a:cs typeface="Arial" pitchFamily="34" charset="0"/>
              </a:rPr>
              <a:t>)</a:t>
            </a:r>
            <a:endParaRPr lang="pt-BR" dirty="0">
              <a:solidFill>
                <a:schemeClr val="bg1"/>
              </a:solidFill>
              <a:latin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634367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tângulo 1"/>
          <p:cNvSpPr>
            <a:spLocks noChangeArrowheads="1"/>
          </p:cNvSpPr>
          <p:nvPr/>
        </p:nvSpPr>
        <p:spPr bwMode="auto">
          <a:xfrm>
            <a:off x="467544" y="656835"/>
            <a:ext cx="8064896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SÓ HÁ UM CAMINHO PARA VENCER E SUPERAR A DOR: MAIS E MAIS AMOR!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décimo segundo chacra é a consciência Crística, que é a energia de transformação que conecta todas as formas de energia. Quando abrimos este chacra, sentimos uma necessidade de servirmos ao próximo e à toda a sociedade, à toda a comunidade, pois sentimos nossa conexão com o todo. Já não podemos mais restringir a cura para nós mesmos. Precisamos levar a cura para as pessoas que estão à nossa volta.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conexão se faz com todas as pessoas e com a Natureza. Fazemos parte de um todo. Precisamos levar a mensagem para o mundo. A mensagem de união entre os povos, a mensagem de amor ao próximo, da solidariedade, da ecologia. Este chacra é como uma comunhão, comungamos com nós mesmos, com a Fonte, com a Terra e o Universo.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alt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 neste chacra que podemos considerar que adquirimos a nossa coroa de ouro, nos tornamos reis e rainhas no mundo espiritual e podemos oferecer esta energia dourada para todos. E assim, espalhando as graças para todos, multiplicamos as moedas douradas do Reino dos Céus e faremos a fortuna divina. É o chacra da abundância. </a:t>
            </a:r>
          </a:p>
        </p:txBody>
      </p:sp>
    </p:spTree>
    <p:extLst>
      <p:ext uri="{BB962C8B-B14F-4D97-AF65-F5344CB8AC3E}">
        <p14:creationId xmlns:p14="http://schemas.microsoft.com/office/powerpoint/2010/main" val="2881942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A969A39-1B50-EE88-6EF7-3CB0DA133D00}"/>
              </a:ext>
            </a:extLst>
          </p:cNvPr>
          <p:cNvSpPr/>
          <p:nvPr/>
        </p:nvSpPr>
        <p:spPr>
          <a:xfrm>
            <a:off x="678450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1E1F9-5218-E651-E8D3-6AE2697082D7}"/>
              </a:ext>
            </a:extLst>
          </p:cNvPr>
          <p:cNvSpPr txBox="1"/>
          <p:nvPr/>
        </p:nvSpPr>
        <p:spPr>
          <a:xfrm>
            <a:off x="1129357" y="982176"/>
            <a:ext cx="68065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EU SOU O CRIADOR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RECONHECIMENTO DAS QUALIDADES DE BASE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“EM NOME DO ESPÍRITO NO QUAL EU SOU, EU CO-CRIO O DESPERTAR, A MANIFESTAÇÃO, EXPRESSÃO E EXPANSÃO DE....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Auto-estima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Humildade, sensibilidade, sensatez, honestidade.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3. Sabedoria e iluminação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4. Serviço, altruísmo, cooperativismo, fraternidade.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5. Paz profunda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6. Silêncio interior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7. Liberdade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8. Humor, alegria, otimismo, positivismo.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9. Saúde, bem-estar, vitalidade.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10. Doçura, calor humano, caridade.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11. Síntese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12. Critérios de realidade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13. Prudência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DE5B239-3653-7643-60C9-D4B0A85D9707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3F4A9E4-7A24-E3BE-6424-4B9464CC2C1B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3C7982F-E242-FABC-73BF-EDA334C990C1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228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A8693-6A1B-05F3-84C6-37A56BB31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0CC2B7A-66A0-9B74-3B18-40F799CEAFDF}"/>
              </a:ext>
            </a:extLst>
          </p:cNvPr>
          <p:cNvSpPr/>
          <p:nvPr/>
        </p:nvSpPr>
        <p:spPr>
          <a:xfrm>
            <a:off x="658368" y="577448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E0A777D-DAC7-1347-2FCF-206308F57262}"/>
              </a:ext>
            </a:extLst>
          </p:cNvPr>
          <p:cNvSpPr txBox="1"/>
          <p:nvPr/>
        </p:nvSpPr>
        <p:spPr>
          <a:xfrm>
            <a:off x="1197864" y="969264"/>
            <a:ext cx="66385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14. Amor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 intrapessoal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15. Perdão, compaixão, misericórdia.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16. Paciência, tolerância.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17. Desapego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18. Gentileza, humanidade.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19. Equilíbrio, harmonia.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20. Fé e esperança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21. Temperança, valor, coragem.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22. Ação, determinação.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23. Criatividade, originalidade.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24. Constância, continuidade.”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OUTRAS CO-CRIAÇÕES NECESSÁRIAS: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CO-CRIAÇÃO DE TRANSMUTAÇÃO DOS PACTOS COM DEUS: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“Em nome do Espírito no qual Eu Sou, eu co-crio a transmutação e liberação dos pactos feitos com Deus na antiga energia ou antigo paradigma, libero-me dos pactos de pobreza e castidade. Mereço ser feliz afetiva e sexualmente e mereço ser próspero. Meu novo pacto é o encontro com quem eu sou”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FECEE54-96D5-2F0D-A7CE-C797E9EEB5BD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CAA01C1-1D45-5AE8-A337-8EB079C6846B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A12DC43-6113-07B2-1D70-A182D245976A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313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DC82F-87A9-646C-3163-86A26B7EF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C184C26-2057-B89B-45BC-35D74B795469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8CC8CC9-BBF1-C4C5-CA23-0FAF1E9B2417}"/>
              </a:ext>
            </a:extLst>
          </p:cNvPr>
          <p:cNvSpPr txBox="1"/>
          <p:nvPr/>
        </p:nvSpPr>
        <p:spPr>
          <a:xfrm>
            <a:off x="1193292" y="1161288"/>
            <a:ext cx="6638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CO-CRIAÇÃO DE IMPLANTE NEUTRO SOBRE A LINHA DO SANGUE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“Em nome do Espírito no qual Eu Sou, eu co-crio o implante neutro sobre toda a informação genética de minha linha de sangue materno e paterno.”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3. CO-CRIAÇÃO DE IMPLANTE NEUTRO SOBRE PROGRAMAÇÃO ASTROLÓGICA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“Em nome do Espírito no qual Eu Sou, eu co-crio o implante neutro sobre minha programação astrológica”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5D79753-EA58-9E72-A639-6E9B8C0DFE09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9411498-967C-98C8-AAAB-6FF984F3EC69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EB12176-EDA4-9691-09FB-B17166B290F3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649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theme/theme1.xml><?xml version="1.0" encoding="utf-8"?>
<a:theme xmlns:a="http://schemas.openxmlformats.org/drawingml/2006/main" name="4_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2298</Words>
  <Application>Microsoft Office PowerPoint</Application>
  <PresentationFormat>Apresentação na tela (4:3)</PresentationFormat>
  <Paragraphs>128</Paragraphs>
  <Slides>17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Arimo</vt:lpstr>
      <vt:lpstr>4_Tema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ÃNGELA IEDA SCHMIDT</dc:creator>
  <cp:lastModifiedBy>ÃNGELA IEDA SCHMIDT</cp:lastModifiedBy>
  <cp:revision>1</cp:revision>
  <dcterms:created xsi:type="dcterms:W3CDTF">2024-12-24T15:06:03Z</dcterms:created>
  <dcterms:modified xsi:type="dcterms:W3CDTF">2025-05-27T20:00:00Z</dcterms:modified>
</cp:coreProperties>
</file>