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sldIdLst>
    <p:sldId id="393" r:id="rId2"/>
    <p:sldId id="394" r:id="rId3"/>
    <p:sldId id="381" r:id="rId4"/>
    <p:sldId id="396" r:id="rId5"/>
    <p:sldId id="273" r:id="rId6"/>
    <p:sldId id="333" r:id="rId7"/>
    <p:sldId id="395" r:id="rId8"/>
    <p:sldId id="382" r:id="rId9"/>
    <p:sldId id="383" r:id="rId10"/>
    <p:sldId id="384" r:id="rId11"/>
    <p:sldId id="385" r:id="rId12"/>
    <p:sldId id="386" r:id="rId13"/>
    <p:sldId id="387" r:id="rId14"/>
    <p:sldId id="388" r:id="rId15"/>
    <p:sldId id="389" r:id="rId16"/>
    <p:sldId id="390" r:id="rId17"/>
    <p:sldId id="391" r:id="rId18"/>
    <p:sldId id="39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4D1C2-C34D-47EB-BE3D-2949E6438765}" v="3" dt="2025-05-27T19:58:29.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7" d="100"/>
          <a:sy n="97" d="100"/>
        </p:scale>
        <p:origin x="2004" y="3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ÃNGELA IEDA SCHMIDT" userId="acbb1e12053d5b45" providerId="LiveId" clId="{6A44D1C2-C34D-47EB-BE3D-2949E6438765}"/>
    <pc:docChg chg="addSld delSld modSld">
      <pc:chgData name="ÃNGELA IEDA SCHMIDT" userId="acbb1e12053d5b45" providerId="LiveId" clId="{6A44D1C2-C34D-47EB-BE3D-2949E6438765}" dt="2025-05-27T19:58:29.761" v="10" actId="14100"/>
      <pc:docMkLst>
        <pc:docMk/>
      </pc:docMkLst>
      <pc:sldChg chg="modSp add mod modTransition">
        <pc:chgData name="ÃNGELA IEDA SCHMIDT" userId="acbb1e12053d5b45" providerId="LiveId" clId="{6A44D1C2-C34D-47EB-BE3D-2949E6438765}" dt="2025-05-27T19:58:15.343" v="7" actId="1076"/>
        <pc:sldMkLst>
          <pc:docMk/>
          <pc:sldMk cId="206420601" sldId="273"/>
        </pc:sldMkLst>
        <pc:spChg chg="mod">
          <ac:chgData name="ÃNGELA IEDA SCHMIDT" userId="acbb1e12053d5b45" providerId="LiveId" clId="{6A44D1C2-C34D-47EB-BE3D-2949E6438765}" dt="2025-05-27T19:58:15.343" v="7" actId="1076"/>
          <ac:spMkLst>
            <pc:docMk/>
            <pc:sldMk cId="206420601" sldId="273"/>
            <ac:spMk id="2" creationId="{00000000-0000-0000-0000-000000000000}"/>
          </ac:spMkLst>
        </pc:spChg>
      </pc:sldChg>
      <pc:sldChg chg="modSp add mod modTransition">
        <pc:chgData name="ÃNGELA IEDA SCHMIDT" userId="acbb1e12053d5b45" providerId="LiveId" clId="{6A44D1C2-C34D-47EB-BE3D-2949E6438765}" dt="2025-05-27T19:58:29.761" v="10" actId="14100"/>
        <pc:sldMkLst>
          <pc:docMk/>
          <pc:sldMk cId="2369695450" sldId="333"/>
        </pc:sldMkLst>
        <pc:spChg chg="mod">
          <ac:chgData name="ÃNGELA IEDA SCHMIDT" userId="acbb1e12053d5b45" providerId="LiveId" clId="{6A44D1C2-C34D-47EB-BE3D-2949E6438765}" dt="2025-05-27T19:58:29.761" v="10" actId="14100"/>
          <ac:spMkLst>
            <pc:docMk/>
            <pc:sldMk cId="2369695450" sldId="333"/>
            <ac:spMk id="56322" creationId="{00000000-0000-0000-0000-000000000000}"/>
          </ac:spMkLst>
        </pc:spChg>
      </pc:sldChg>
      <pc:sldChg chg="add del modTransition">
        <pc:chgData name="ÃNGELA IEDA SCHMIDT" userId="acbb1e12053d5b45" providerId="LiveId" clId="{6A44D1C2-C34D-47EB-BE3D-2949E6438765}" dt="2025-05-22T20:03:29.864" v="5" actId="47"/>
        <pc:sldMkLst>
          <pc:docMk/>
          <pc:sldMk cId="2612242371" sldId="379"/>
        </pc:sldMkLst>
      </pc:sldChg>
      <pc:sldChg chg="add modTransition">
        <pc:chgData name="ÃNGELA IEDA SCHMIDT" userId="acbb1e12053d5b45" providerId="LiveId" clId="{6A44D1C2-C34D-47EB-BE3D-2949E6438765}" dt="2025-05-22T20:03:27.561" v="4"/>
        <pc:sldMkLst>
          <pc:docMk/>
          <pc:sldMk cId="4085859392" sldId="381"/>
        </pc:sldMkLst>
      </pc:sldChg>
    </pc:docChg>
  </pc:docChgLst>
  <pc:docChgLst>
    <pc:chgData name="ÃNGELA IEDA SCHMIDT" userId="acbb1e12053d5b45" providerId="LiveId" clId="{30145CA0-0CE1-4BE7-8F04-712017488776}"/>
    <pc:docChg chg="custSel addSld delSld modSld sldOrd delMainMaster modMainMaster">
      <pc:chgData name="ÃNGELA IEDA SCHMIDT" userId="acbb1e12053d5b45" providerId="LiveId" clId="{30145CA0-0CE1-4BE7-8F04-712017488776}" dt="2024-12-26T11:47:45.682" v="16" actId="313"/>
      <pc:docMkLst>
        <pc:docMk/>
      </pc:docMkLst>
      <pc:sldChg chg="new del">
        <pc:chgData name="ÃNGELA IEDA SCHMIDT" userId="acbb1e12053d5b45" providerId="LiveId" clId="{30145CA0-0CE1-4BE7-8F04-712017488776}" dt="2024-12-24T22:16:47.541" v="4" actId="47"/>
        <pc:sldMkLst>
          <pc:docMk/>
          <pc:sldMk cId="3822546461" sldId="256"/>
        </pc:sldMkLst>
      </pc:sldChg>
      <pc:sldChg chg="del ord">
        <pc:chgData name="ÃNGELA IEDA SCHMIDT" userId="acbb1e12053d5b45" providerId="LiveId" clId="{30145CA0-0CE1-4BE7-8F04-712017488776}" dt="2024-12-24T22:16:48.808" v="6" actId="47"/>
        <pc:sldMkLst>
          <pc:docMk/>
          <pc:sldMk cId="46754013" sldId="257"/>
        </pc:sldMkLst>
      </pc:sldChg>
      <pc:sldChg chg="del ord">
        <pc:chgData name="ÃNGELA IEDA SCHMIDT" userId="acbb1e12053d5b45" providerId="LiveId" clId="{30145CA0-0CE1-4BE7-8F04-712017488776}" dt="2024-12-24T22:16:48.259" v="5" actId="47"/>
        <pc:sldMkLst>
          <pc:docMk/>
          <pc:sldMk cId="1810256915" sldId="258"/>
        </pc:sldMkLst>
      </pc:sldChg>
      <pc:sldChg chg="addSp modSp del mod">
        <pc:chgData name="ÃNGELA IEDA SCHMIDT" userId="acbb1e12053d5b45" providerId="LiveId" clId="{30145CA0-0CE1-4BE7-8F04-712017488776}" dt="2024-12-26T01:58:43.247" v="15" actId="2696"/>
        <pc:sldMkLst>
          <pc:docMk/>
          <pc:sldMk cId="2786170046" sldId="264"/>
        </pc:sldMkLst>
      </pc:sldChg>
      <pc:sldChg chg="addSp modSp add del">
        <pc:chgData name="ÃNGELA IEDA SCHMIDT" userId="acbb1e12053d5b45" providerId="LiveId" clId="{30145CA0-0CE1-4BE7-8F04-712017488776}" dt="2024-12-26T01:58:43.247" v="15" actId="2696"/>
        <pc:sldMkLst>
          <pc:docMk/>
          <pc:sldMk cId="567533322" sldId="378"/>
        </pc:sldMkLst>
      </pc:sldChg>
      <pc:sldChg chg="addSp modSp add del">
        <pc:chgData name="ÃNGELA IEDA SCHMIDT" userId="acbb1e12053d5b45" providerId="LiveId" clId="{30145CA0-0CE1-4BE7-8F04-712017488776}" dt="2024-12-26T01:58:43.247" v="15" actId="2696"/>
        <pc:sldMkLst>
          <pc:docMk/>
          <pc:sldMk cId="1680810529" sldId="379"/>
        </pc:sldMkLst>
      </pc:sldChg>
      <pc:sldChg chg="addSp modSp add del">
        <pc:chgData name="ÃNGELA IEDA SCHMIDT" userId="acbb1e12053d5b45" providerId="LiveId" clId="{30145CA0-0CE1-4BE7-8F04-712017488776}" dt="2024-12-26T01:58:43.247" v="15" actId="2696"/>
        <pc:sldMkLst>
          <pc:docMk/>
          <pc:sldMk cId="2228942115" sldId="380"/>
        </pc:sldMkLst>
      </pc:sldChg>
      <pc:sldChg chg="modSp mod">
        <pc:chgData name="ÃNGELA IEDA SCHMIDT" userId="acbb1e12053d5b45" providerId="LiveId" clId="{30145CA0-0CE1-4BE7-8F04-712017488776}" dt="2024-12-26T11:47:45.682" v="16" actId="313"/>
        <pc:sldMkLst>
          <pc:docMk/>
          <pc:sldMk cId="2506333225" sldId="388"/>
        </pc:sldMkLst>
      </pc:sldChg>
      <pc:sldMasterChg chg="modSp modSldLayout">
        <pc:chgData name="ÃNGELA IEDA SCHMIDT" userId="acbb1e12053d5b45" providerId="LiveId" clId="{30145CA0-0CE1-4BE7-8F04-712017488776}" dt="2024-12-24T15:06:45.237" v="1"/>
        <pc:sldMasterMkLst>
          <pc:docMk/>
          <pc:sldMasterMk cId="2822597497" sldId="2147483648"/>
        </pc:sldMasterMkLst>
        <pc:sldLayoutChg chg="modSp">
          <pc:chgData name="ÃNGELA IEDA SCHMIDT" userId="acbb1e12053d5b45" providerId="LiveId" clId="{30145CA0-0CE1-4BE7-8F04-712017488776}" dt="2024-12-24T15:06:45.237" v="1"/>
          <pc:sldLayoutMkLst>
            <pc:docMk/>
            <pc:sldMasterMk cId="2822597497" sldId="2147483648"/>
            <pc:sldLayoutMk cId="2124856871" sldId="2147483649"/>
          </pc:sldLayoutMkLst>
        </pc:sldLayoutChg>
        <pc:sldLayoutChg chg="modSp">
          <pc:chgData name="ÃNGELA IEDA SCHMIDT" userId="acbb1e12053d5b45" providerId="LiveId" clId="{30145CA0-0CE1-4BE7-8F04-712017488776}" dt="2024-12-24T15:06:45.237" v="1"/>
          <pc:sldLayoutMkLst>
            <pc:docMk/>
            <pc:sldMasterMk cId="2822597497" sldId="2147483648"/>
            <pc:sldLayoutMk cId="844018475" sldId="2147483651"/>
          </pc:sldLayoutMkLst>
        </pc:sldLayoutChg>
        <pc:sldLayoutChg chg="modSp">
          <pc:chgData name="ÃNGELA IEDA SCHMIDT" userId="acbb1e12053d5b45" providerId="LiveId" clId="{30145CA0-0CE1-4BE7-8F04-712017488776}" dt="2024-12-24T15:06:45.237" v="1"/>
          <pc:sldLayoutMkLst>
            <pc:docMk/>
            <pc:sldMasterMk cId="2822597497" sldId="2147483648"/>
            <pc:sldLayoutMk cId="1245530562" sldId="2147483652"/>
          </pc:sldLayoutMkLst>
        </pc:sldLayoutChg>
        <pc:sldLayoutChg chg="modSp">
          <pc:chgData name="ÃNGELA IEDA SCHMIDT" userId="acbb1e12053d5b45" providerId="LiveId" clId="{30145CA0-0CE1-4BE7-8F04-712017488776}" dt="2024-12-24T15:06:45.237" v="1"/>
          <pc:sldLayoutMkLst>
            <pc:docMk/>
            <pc:sldMasterMk cId="2822597497" sldId="2147483648"/>
            <pc:sldLayoutMk cId="2628830088" sldId="2147483653"/>
          </pc:sldLayoutMkLst>
        </pc:sldLayoutChg>
        <pc:sldLayoutChg chg="modSp">
          <pc:chgData name="ÃNGELA IEDA SCHMIDT" userId="acbb1e12053d5b45" providerId="LiveId" clId="{30145CA0-0CE1-4BE7-8F04-712017488776}" dt="2024-12-24T15:06:45.237" v="1"/>
          <pc:sldLayoutMkLst>
            <pc:docMk/>
            <pc:sldMasterMk cId="2822597497" sldId="2147483648"/>
            <pc:sldLayoutMk cId="2235879860" sldId="2147483656"/>
          </pc:sldLayoutMkLst>
        </pc:sldLayoutChg>
        <pc:sldLayoutChg chg="modSp">
          <pc:chgData name="ÃNGELA IEDA SCHMIDT" userId="acbb1e12053d5b45" providerId="LiveId" clId="{30145CA0-0CE1-4BE7-8F04-712017488776}" dt="2024-12-24T15:06:45.237" v="1"/>
          <pc:sldLayoutMkLst>
            <pc:docMk/>
            <pc:sldMasterMk cId="2822597497" sldId="2147483648"/>
            <pc:sldLayoutMk cId="965300706" sldId="2147483657"/>
          </pc:sldLayoutMkLst>
        </pc:sldLayoutChg>
        <pc:sldLayoutChg chg="modSp">
          <pc:chgData name="ÃNGELA IEDA SCHMIDT" userId="acbb1e12053d5b45" providerId="LiveId" clId="{30145CA0-0CE1-4BE7-8F04-712017488776}" dt="2024-12-24T15:06:45.237" v="1"/>
          <pc:sldLayoutMkLst>
            <pc:docMk/>
            <pc:sldMasterMk cId="2822597497" sldId="2147483648"/>
            <pc:sldLayoutMk cId="1750654987" sldId="2147483659"/>
          </pc:sldLayoutMkLst>
        </pc:sldLayoutChg>
      </pc:sldMasterChg>
      <pc:sldMasterChg chg="del delSldLayout">
        <pc:chgData name="ÃNGELA IEDA SCHMIDT" userId="acbb1e12053d5b45" providerId="LiveId" clId="{30145CA0-0CE1-4BE7-8F04-712017488776}" dt="2024-12-24T22:16:48.808" v="6" actId="47"/>
        <pc:sldMasterMkLst>
          <pc:docMk/>
          <pc:sldMasterMk cId="841817832" sldId="2147483660"/>
        </pc:sldMasterMkLst>
        <pc:sldLayoutChg chg="del">
          <pc:chgData name="ÃNGELA IEDA SCHMIDT" userId="acbb1e12053d5b45" providerId="LiveId" clId="{30145CA0-0CE1-4BE7-8F04-712017488776}" dt="2024-12-24T22:16:48.808" v="6" actId="47"/>
          <pc:sldLayoutMkLst>
            <pc:docMk/>
            <pc:sldMasterMk cId="841817832" sldId="2147483660"/>
            <pc:sldLayoutMk cId="717725121" sldId="2147483661"/>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258350429" sldId="2147483662"/>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2426166221" sldId="2147483663"/>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959674606" sldId="2147483664"/>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3909399932" sldId="2147483665"/>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598077452" sldId="2147483666"/>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3639247994" sldId="2147483667"/>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412507287" sldId="2147483668"/>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2503313136" sldId="2147483669"/>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634731655" sldId="2147483670"/>
          </pc:sldLayoutMkLst>
        </pc:sldLayoutChg>
        <pc:sldLayoutChg chg="del">
          <pc:chgData name="ÃNGELA IEDA SCHMIDT" userId="acbb1e12053d5b45" providerId="LiveId" clId="{30145CA0-0CE1-4BE7-8F04-712017488776}" dt="2024-12-24T22:16:48.808" v="6" actId="47"/>
          <pc:sldLayoutMkLst>
            <pc:docMk/>
            <pc:sldMasterMk cId="841817832" sldId="2147483660"/>
            <pc:sldLayoutMk cId="160844911" sldId="2147483671"/>
          </pc:sldLayoutMkLst>
        </pc:sldLayoutChg>
      </pc:sldMasterChg>
    </pc:docChg>
  </pc:docChgLst>
  <pc:docChgLst>
    <pc:chgData name="ÃNGELA IEDA SCHMIDT" userId="acbb1e12053d5b45" providerId="LiveId" clId="{4F6EAAC0-369F-4D5C-98B6-289569FA3CED}"/>
    <pc:docChg chg="addSld modSld">
      <pc:chgData name="ÃNGELA IEDA SCHMIDT" userId="acbb1e12053d5b45" providerId="LiveId" clId="{4F6EAAC0-369F-4D5C-98B6-289569FA3CED}" dt="2025-05-24T19:22:41.205" v="48" actId="20577"/>
      <pc:docMkLst>
        <pc:docMk/>
      </pc:docMkLst>
      <pc:sldChg chg="modSp mod">
        <pc:chgData name="ÃNGELA IEDA SCHMIDT" userId="acbb1e12053d5b45" providerId="LiveId" clId="{4F6EAAC0-369F-4D5C-98B6-289569FA3CED}" dt="2025-05-24T19:16:00.873" v="4" actId="20577"/>
        <pc:sldMkLst>
          <pc:docMk/>
          <pc:sldMk cId="206420601" sldId="273"/>
        </pc:sldMkLst>
        <pc:spChg chg="mod">
          <ac:chgData name="ÃNGELA IEDA SCHMIDT" userId="acbb1e12053d5b45" providerId="LiveId" clId="{4F6EAAC0-369F-4D5C-98B6-289569FA3CED}" dt="2025-05-24T19:16:00.873" v="4" actId="20577"/>
          <ac:spMkLst>
            <pc:docMk/>
            <pc:sldMk cId="206420601" sldId="273"/>
            <ac:spMk id="2" creationId="{00000000-0000-0000-0000-000000000000}"/>
          </ac:spMkLst>
        </pc:spChg>
      </pc:sldChg>
      <pc:sldChg chg="modSp mod">
        <pc:chgData name="ÃNGELA IEDA SCHMIDT" userId="acbb1e12053d5b45" providerId="LiveId" clId="{4F6EAAC0-369F-4D5C-98B6-289569FA3CED}" dt="2025-05-24T19:22:41.205" v="48" actId="20577"/>
        <pc:sldMkLst>
          <pc:docMk/>
          <pc:sldMk cId="4085859392" sldId="381"/>
        </pc:sldMkLst>
        <pc:spChg chg="mod">
          <ac:chgData name="ÃNGELA IEDA SCHMIDT" userId="acbb1e12053d5b45" providerId="LiveId" clId="{4F6EAAC0-369F-4D5C-98B6-289569FA3CED}" dt="2025-05-24T19:22:41.205" v="48" actId="20577"/>
          <ac:spMkLst>
            <pc:docMk/>
            <pc:sldMk cId="4085859392" sldId="381"/>
            <ac:spMk id="2" creationId="{3398C1A3-D7E9-409D-53B7-D34675503D24}"/>
          </ac:spMkLst>
        </pc:spChg>
      </pc:sldChg>
      <pc:sldChg chg="addSp modSp new mod">
        <pc:chgData name="ÃNGELA IEDA SCHMIDT" userId="acbb1e12053d5b45" providerId="LiveId" clId="{4F6EAAC0-369F-4D5C-98B6-289569FA3CED}" dt="2025-05-24T19:22:15.221" v="42" actId="123"/>
        <pc:sldMkLst>
          <pc:docMk/>
          <pc:sldMk cId="2743063031" sldId="396"/>
        </pc:sldMkLst>
        <pc:spChg chg="add mod">
          <ac:chgData name="ÃNGELA IEDA SCHMIDT" userId="acbb1e12053d5b45" providerId="LiveId" clId="{4F6EAAC0-369F-4D5C-98B6-289569FA3CED}" dt="2025-05-24T19:22:15.221" v="42" actId="123"/>
          <ac:spMkLst>
            <pc:docMk/>
            <pc:sldMk cId="2743063031" sldId="396"/>
            <ac:spMk id="3" creationId="{9BE9352B-EEB4-E156-5369-4E39F3935330}"/>
          </ac:spMkLst>
        </pc:spChg>
      </pc:sldChg>
    </pc:docChg>
  </pc:docChgLst>
  <pc:docChgLst>
    <pc:chgData name="ÃNGELA IEDA SCHMIDT" userId="acbb1e12053d5b45" providerId="LiveId" clId="{26D79DFD-D4BF-417F-BBB9-F29DA760EDAC}"/>
    <pc:docChg chg="undo custSel addSld delSld modSld delMainMaster">
      <pc:chgData name="ÃNGELA IEDA SCHMIDT" userId="acbb1e12053d5b45" providerId="LiveId" clId="{26D79DFD-D4BF-417F-BBB9-F29DA760EDAC}" dt="2025-05-03T01:38:41.112" v="64"/>
      <pc:docMkLst>
        <pc:docMk/>
      </pc:docMkLst>
      <pc:sldChg chg="modSp del mod">
        <pc:chgData name="ÃNGELA IEDA SCHMIDT" userId="acbb1e12053d5b45" providerId="LiveId" clId="{26D79DFD-D4BF-417F-BBB9-F29DA760EDAC}" dt="2025-05-03T01:37:25.599" v="46" actId="47"/>
        <pc:sldMkLst>
          <pc:docMk/>
          <pc:sldMk cId="1304807973" sldId="263"/>
        </pc:sldMkLst>
      </pc:sldChg>
      <pc:sldChg chg="del">
        <pc:chgData name="ÃNGELA IEDA SCHMIDT" userId="acbb1e12053d5b45" providerId="LiveId" clId="{26D79DFD-D4BF-417F-BBB9-F29DA760EDAC}" dt="2025-05-03T01:36:52.103" v="37" actId="47"/>
        <pc:sldMkLst>
          <pc:docMk/>
          <pc:sldMk cId="1964721918" sldId="377"/>
        </pc:sldMkLst>
      </pc:sldChg>
      <pc:sldChg chg="delSp modSp del mod">
        <pc:chgData name="ÃNGELA IEDA SCHMIDT" userId="acbb1e12053d5b45" providerId="LiveId" clId="{26D79DFD-D4BF-417F-BBB9-F29DA760EDAC}" dt="2025-05-03T01:37:37.814" v="51" actId="47"/>
        <pc:sldMkLst>
          <pc:docMk/>
          <pc:sldMk cId="561279148" sldId="381"/>
        </pc:sldMkLst>
      </pc:sldChg>
      <pc:sldChg chg="addSp modSp add modTransition">
        <pc:chgData name="ÃNGELA IEDA SCHMIDT" userId="acbb1e12053d5b45" providerId="LiveId" clId="{26D79DFD-D4BF-417F-BBB9-F29DA760EDAC}" dt="2025-05-03T01:38:13.251" v="54"/>
        <pc:sldMkLst>
          <pc:docMk/>
          <pc:sldMk cId="1343943406" sldId="382"/>
        </pc:sldMkLst>
        <pc:spChg chg="mod">
          <ac:chgData name="ÃNGELA IEDA SCHMIDT" userId="acbb1e12053d5b45" providerId="LiveId" clId="{26D79DFD-D4BF-417F-BBB9-F29DA760EDAC}" dt="2025-05-03T01:38:13.251" v="54"/>
          <ac:spMkLst>
            <pc:docMk/>
            <pc:sldMk cId="1343943406" sldId="382"/>
            <ac:spMk id="5" creationId="{0EC85825-E006-3998-B510-B751AE4F01C7}"/>
          </ac:spMkLst>
        </pc:spChg>
        <pc:spChg chg="mod">
          <ac:chgData name="ÃNGELA IEDA SCHMIDT" userId="acbb1e12053d5b45" providerId="LiveId" clId="{26D79DFD-D4BF-417F-BBB9-F29DA760EDAC}" dt="2025-05-03T01:38:13.251" v="54"/>
          <ac:spMkLst>
            <pc:docMk/>
            <pc:sldMk cId="1343943406" sldId="382"/>
            <ac:spMk id="6" creationId="{188815AD-7DB5-24D0-5868-1E36DC14B3C6}"/>
          </ac:spMkLst>
        </pc:spChg>
        <pc:grpChg chg="add mod">
          <ac:chgData name="ÃNGELA IEDA SCHMIDT" userId="acbb1e12053d5b45" providerId="LiveId" clId="{26D79DFD-D4BF-417F-BBB9-F29DA760EDAC}" dt="2025-05-03T01:38:13.251" v="54"/>
          <ac:grpSpMkLst>
            <pc:docMk/>
            <pc:sldMk cId="1343943406" sldId="382"/>
            <ac:grpSpMk id="4" creationId="{B63A2560-7255-952A-FC96-3938D44B9DC2}"/>
          </ac:grpSpMkLst>
        </pc:grpChg>
      </pc:sldChg>
      <pc:sldChg chg="del">
        <pc:chgData name="ÃNGELA IEDA SCHMIDT" userId="acbb1e12053d5b45" providerId="LiveId" clId="{26D79DFD-D4BF-417F-BBB9-F29DA760EDAC}" dt="2025-05-03T01:37:59.691" v="52" actId="2696"/>
        <pc:sldMkLst>
          <pc:docMk/>
          <pc:sldMk cId="3383631392" sldId="382"/>
        </pc:sldMkLst>
      </pc:sldChg>
      <pc:sldChg chg="del">
        <pc:chgData name="ÃNGELA IEDA SCHMIDT" userId="acbb1e12053d5b45" providerId="LiveId" clId="{26D79DFD-D4BF-417F-BBB9-F29DA760EDAC}" dt="2025-05-03T01:37:59.691" v="52" actId="2696"/>
        <pc:sldMkLst>
          <pc:docMk/>
          <pc:sldMk cId="151466856" sldId="383"/>
        </pc:sldMkLst>
      </pc:sldChg>
      <pc:sldChg chg="addSp modSp add modTransition">
        <pc:chgData name="ÃNGELA IEDA SCHMIDT" userId="acbb1e12053d5b45" providerId="LiveId" clId="{26D79DFD-D4BF-417F-BBB9-F29DA760EDAC}" dt="2025-05-03T01:38:16.047" v="55"/>
        <pc:sldMkLst>
          <pc:docMk/>
          <pc:sldMk cId="3771913430" sldId="383"/>
        </pc:sldMkLst>
        <pc:spChg chg="mod">
          <ac:chgData name="ÃNGELA IEDA SCHMIDT" userId="acbb1e12053d5b45" providerId="LiveId" clId="{26D79DFD-D4BF-417F-BBB9-F29DA760EDAC}" dt="2025-05-03T01:38:16.047" v="55"/>
          <ac:spMkLst>
            <pc:docMk/>
            <pc:sldMk cId="3771913430" sldId="383"/>
            <ac:spMk id="5" creationId="{964CE5A5-F5D5-4294-CB4D-DC2B299531B9}"/>
          </ac:spMkLst>
        </pc:spChg>
        <pc:spChg chg="mod">
          <ac:chgData name="ÃNGELA IEDA SCHMIDT" userId="acbb1e12053d5b45" providerId="LiveId" clId="{26D79DFD-D4BF-417F-BBB9-F29DA760EDAC}" dt="2025-05-03T01:38:16.047" v="55"/>
          <ac:spMkLst>
            <pc:docMk/>
            <pc:sldMk cId="3771913430" sldId="383"/>
            <ac:spMk id="6" creationId="{7998CA84-64D1-514F-FAC9-EC6080DEE258}"/>
          </ac:spMkLst>
        </pc:spChg>
        <pc:grpChg chg="add mod">
          <ac:chgData name="ÃNGELA IEDA SCHMIDT" userId="acbb1e12053d5b45" providerId="LiveId" clId="{26D79DFD-D4BF-417F-BBB9-F29DA760EDAC}" dt="2025-05-03T01:38:16.047" v="55"/>
          <ac:grpSpMkLst>
            <pc:docMk/>
            <pc:sldMk cId="3771913430" sldId="383"/>
            <ac:grpSpMk id="4" creationId="{CE4C095D-6ABA-03E9-C93C-2ECC3ADC8567}"/>
          </ac:grpSpMkLst>
        </pc:grpChg>
      </pc:sldChg>
      <pc:sldChg chg="addSp modSp add modTransition">
        <pc:chgData name="ÃNGELA IEDA SCHMIDT" userId="acbb1e12053d5b45" providerId="LiveId" clId="{26D79DFD-D4BF-417F-BBB9-F29DA760EDAC}" dt="2025-05-03T01:38:18.699" v="56"/>
        <pc:sldMkLst>
          <pc:docMk/>
          <pc:sldMk cId="86243664" sldId="384"/>
        </pc:sldMkLst>
        <pc:spChg chg="mod">
          <ac:chgData name="ÃNGELA IEDA SCHMIDT" userId="acbb1e12053d5b45" providerId="LiveId" clId="{26D79DFD-D4BF-417F-BBB9-F29DA760EDAC}" dt="2025-05-03T01:38:18.699" v="56"/>
          <ac:spMkLst>
            <pc:docMk/>
            <pc:sldMk cId="86243664" sldId="384"/>
            <ac:spMk id="5" creationId="{D4EA2C5D-D332-859E-E39A-1DD221E9F601}"/>
          </ac:spMkLst>
        </pc:spChg>
        <pc:spChg chg="mod">
          <ac:chgData name="ÃNGELA IEDA SCHMIDT" userId="acbb1e12053d5b45" providerId="LiveId" clId="{26D79DFD-D4BF-417F-BBB9-F29DA760EDAC}" dt="2025-05-03T01:38:18.699" v="56"/>
          <ac:spMkLst>
            <pc:docMk/>
            <pc:sldMk cId="86243664" sldId="384"/>
            <ac:spMk id="6" creationId="{F50653CA-FB37-59C8-2C9A-C561AB43CB08}"/>
          </ac:spMkLst>
        </pc:spChg>
        <pc:grpChg chg="add mod">
          <ac:chgData name="ÃNGELA IEDA SCHMIDT" userId="acbb1e12053d5b45" providerId="LiveId" clId="{26D79DFD-D4BF-417F-BBB9-F29DA760EDAC}" dt="2025-05-03T01:38:18.699" v="56"/>
          <ac:grpSpMkLst>
            <pc:docMk/>
            <pc:sldMk cId="86243664" sldId="384"/>
            <ac:grpSpMk id="4" creationId="{6979E220-8054-38D2-FAC4-8C6D1D8509F2}"/>
          </ac:grpSpMkLst>
        </pc:grpChg>
      </pc:sldChg>
      <pc:sldChg chg="del">
        <pc:chgData name="ÃNGELA IEDA SCHMIDT" userId="acbb1e12053d5b45" providerId="LiveId" clId="{26D79DFD-D4BF-417F-BBB9-F29DA760EDAC}" dt="2025-05-03T01:37:59.691" v="52" actId="2696"/>
        <pc:sldMkLst>
          <pc:docMk/>
          <pc:sldMk cId="479978676" sldId="384"/>
        </pc:sldMkLst>
      </pc:sldChg>
      <pc:sldChg chg="del">
        <pc:chgData name="ÃNGELA IEDA SCHMIDT" userId="acbb1e12053d5b45" providerId="LiveId" clId="{26D79DFD-D4BF-417F-BBB9-F29DA760EDAC}" dt="2025-05-03T01:37:59.691" v="52" actId="2696"/>
        <pc:sldMkLst>
          <pc:docMk/>
          <pc:sldMk cId="456553376" sldId="385"/>
        </pc:sldMkLst>
      </pc:sldChg>
      <pc:sldChg chg="addSp modSp add modTransition">
        <pc:chgData name="ÃNGELA IEDA SCHMIDT" userId="acbb1e12053d5b45" providerId="LiveId" clId="{26D79DFD-D4BF-417F-BBB9-F29DA760EDAC}" dt="2025-05-03T01:38:21.790" v="57"/>
        <pc:sldMkLst>
          <pc:docMk/>
          <pc:sldMk cId="2020399290" sldId="385"/>
        </pc:sldMkLst>
        <pc:spChg chg="mod">
          <ac:chgData name="ÃNGELA IEDA SCHMIDT" userId="acbb1e12053d5b45" providerId="LiveId" clId="{26D79DFD-D4BF-417F-BBB9-F29DA760EDAC}" dt="2025-05-03T01:38:21.790" v="57"/>
          <ac:spMkLst>
            <pc:docMk/>
            <pc:sldMk cId="2020399290" sldId="385"/>
            <ac:spMk id="5" creationId="{3971CB99-75A0-74C9-C444-20E7C673CD63}"/>
          </ac:spMkLst>
        </pc:spChg>
        <pc:spChg chg="mod">
          <ac:chgData name="ÃNGELA IEDA SCHMIDT" userId="acbb1e12053d5b45" providerId="LiveId" clId="{26D79DFD-D4BF-417F-BBB9-F29DA760EDAC}" dt="2025-05-03T01:38:21.790" v="57"/>
          <ac:spMkLst>
            <pc:docMk/>
            <pc:sldMk cId="2020399290" sldId="385"/>
            <ac:spMk id="6" creationId="{170162CB-2CE9-50E3-5A48-DE1D3B571BAB}"/>
          </ac:spMkLst>
        </pc:spChg>
        <pc:grpChg chg="add mod">
          <ac:chgData name="ÃNGELA IEDA SCHMIDT" userId="acbb1e12053d5b45" providerId="LiveId" clId="{26D79DFD-D4BF-417F-BBB9-F29DA760EDAC}" dt="2025-05-03T01:38:21.790" v="57"/>
          <ac:grpSpMkLst>
            <pc:docMk/>
            <pc:sldMk cId="2020399290" sldId="385"/>
            <ac:grpSpMk id="4" creationId="{CD651DA8-AF2F-624F-E13C-BF2DC99ADD96}"/>
          </ac:grpSpMkLst>
        </pc:grpChg>
      </pc:sldChg>
      <pc:sldChg chg="del">
        <pc:chgData name="ÃNGELA IEDA SCHMIDT" userId="acbb1e12053d5b45" providerId="LiveId" clId="{26D79DFD-D4BF-417F-BBB9-F29DA760EDAC}" dt="2025-05-03T01:37:59.691" v="52" actId="2696"/>
        <pc:sldMkLst>
          <pc:docMk/>
          <pc:sldMk cId="1000311854" sldId="386"/>
        </pc:sldMkLst>
      </pc:sldChg>
      <pc:sldChg chg="addSp modSp add modTransition">
        <pc:chgData name="ÃNGELA IEDA SCHMIDT" userId="acbb1e12053d5b45" providerId="LiveId" clId="{26D79DFD-D4BF-417F-BBB9-F29DA760EDAC}" dt="2025-05-03T01:38:24.834" v="58"/>
        <pc:sldMkLst>
          <pc:docMk/>
          <pc:sldMk cId="2547001740" sldId="386"/>
        </pc:sldMkLst>
        <pc:spChg chg="mod">
          <ac:chgData name="ÃNGELA IEDA SCHMIDT" userId="acbb1e12053d5b45" providerId="LiveId" clId="{26D79DFD-D4BF-417F-BBB9-F29DA760EDAC}" dt="2025-05-03T01:38:24.834" v="58"/>
          <ac:spMkLst>
            <pc:docMk/>
            <pc:sldMk cId="2547001740" sldId="386"/>
            <ac:spMk id="5" creationId="{141C910D-5737-47BD-2858-B40CEC51FB15}"/>
          </ac:spMkLst>
        </pc:spChg>
        <pc:spChg chg="mod">
          <ac:chgData name="ÃNGELA IEDA SCHMIDT" userId="acbb1e12053d5b45" providerId="LiveId" clId="{26D79DFD-D4BF-417F-BBB9-F29DA760EDAC}" dt="2025-05-03T01:38:24.834" v="58"/>
          <ac:spMkLst>
            <pc:docMk/>
            <pc:sldMk cId="2547001740" sldId="386"/>
            <ac:spMk id="6" creationId="{CD2386A8-EE5B-23F0-5792-D7FAA1C87B0A}"/>
          </ac:spMkLst>
        </pc:spChg>
        <pc:grpChg chg="add mod">
          <ac:chgData name="ÃNGELA IEDA SCHMIDT" userId="acbb1e12053d5b45" providerId="LiveId" clId="{26D79DFD-D4BF-417F-BBB9-F29DA760EDAC}" dt="2025-05-03T01:38:24.834" v="58"/>
          <ac:grpSpMkLst>
            <pc:docMk/>
            <pc:sldMk cId="2547001740" sldId="386"/>
            <ac:grpSpMk id="4" creationId="{650140E3-80DF-9D0A-B18D-1B36130182ED}"/>
          </ac:grpSpMkLst>
        </pc:grpChg>
      </pc:sldChg>
      <pc:sldChg chg="del">
        <pc:chgData name="ÃNGELA IEDA SCHMIDT" userId="acbb1e12053d5b45" providerId="LiveId" clId="{26D79DFD-D4BF-417F-BBB9-F29DA760EDAC}" dt="2025-05-03T01:37:59.691" v="52" actId="2696"/>
        <pc:sldMkLst>
          <pc:docMk/>
          <pc:sldMk cId="106365677" sldId="387"/>
        </pc:sldMkLst>
      </pc:sldChg>
      <pc:sldChg chg="addSp modSp add modTransition">
        <pc:chgData name="ÃNGELA IEDA SCHMIDT" userId="acbb1e12053d5b45" providerId="LiveId" clId="{26D79DFD-D4BF-417F-BBB9-F29DA760EDAC}" dt="2025-05-03T01:38:27.797" v="59"/>
        <pc:sldMkLst>
          <pc:docMk/>
          <pc:sldMk cId="3659921862" sldId="387"/>
        </pc:sldMkLst>
        <pc:spChg chg="mod">
          <ac:chgData name="ÃNGELA IEDA SCHMIDT" userId="acbb1e12053d5b45" providerId="LiveId" clId="{26D79DFD-D4BF-417F-BBB9-F29DA760EDAC}" dt="2025-05-03T01:38:27.797" v="59"/>
          <ac:spMkLst>
            <pc:docMk/>
            <pc:sldMk cId="3659921862" sldId="387"/>
            <ac:spMk id="5" creationId="{79F35FA3-9367-A7F5-E4F1-C7A8DC8F5465}"/>
          </ac:spMkLst>
        </pc:spChg>
        <pc:spChg chg="mod">
          <ac:chgData name="ÃNGELA IEDA SCHMIDT" userId="acbb1e12053d5b45" providerId="LiveId" clId="{26D79DFD-D4BF-417F-BBB9-F29DA760EDAC}" dt="2025-05-03T01:38:27.797" v="59"/>
          <ac:spMkLst>
            <pc:docMk/>
            <pc:sldMk cId="3659921862" sldId="387"/>
            <ac:spMk id="6" creationId="{442B33DB-3BF8-CEFC-3163-767CAA6FC501}"/>
          </ac:spMkLst>
        </pc:spChg>
        <pc:grpChg chg="add mod">
          <ac:chgData name="ÃNGELA IEDA SCHMIDT" userId="acbb1e12053d5b45" providerId="LiveId" clId="{26D79DFD-D4BF-417F-BBB9-F29DA760EDAC}" dt="2025-05-03T01:38:27.797" v="59"/>
          <ac:grpSpMkLst>
            <pc:docMk/>
            <pc:sldMk cId="3659921862" sldId="387"/>
            <ac:grpSpMk id="4" creationId="{773E1711-77CC-C770-1529-8873976EE23D}"/>
          </ac:grpSpMkLst>
        </pc:grpChg>
      </pc:sldChg>
      <pc:sldChg chg="del">
        <pc:chgData name="ÃNGELA IEDA SCHMIDT" userId="acbb1e12053d5b45" providerId="LiveId" clId="{26D79DFD-D4BF-417F-BBB9-F29DA760EDAC}" dt="2025-05-03T01:37:59.691" v="52" actId="2696"/>
        <pc:sldMkLst>
          <pc:docMk/>
          <pc:sldMk cId="2506333225" sldId="388"/>
        </pc:sldMkLst>
      </pc:sldChg>
      <pc:sldChg chg="addSp modSp add modTransition">
        <pc:chgData name="ÃNGELA IEDA SCHMIDT" userId="acbb1e12053d5b45" providerId="LiveId" clId="{26D79DFD-D4BF-417F-BBB9-F29DA760EDAC}" dt="2025-05-03T01:38:30.265" v="60"/>
        <pc:sldMkLst>
          <pc:docMk/>
          <pc:sldMk cId="3507219733" sldId="388"/>
        </pc:sldMkLst>
        <pc:spChg chg="mod">
          <ac:chgData name="ÃNGELA IEDA SCHMIDT" userId="acbb1e12053d5b45" providerId="LiveId" clId="{26D79DFD-D4BF-417F-BBB9-F29DA760EDAC}" dt="2025-05-03T01:38:30.265" v="60"/>
          <ac:spMkLst>
            <pc:docMk/>
            <pc:sldMk cId="3507219733" sldId="388"/>
            <ac:spMk id="5" creationId="{81601675-01B9-A57F-3CC5-26024584AAC2}"/>
          </ac:spMkLst>
        </pc:spChg>
        <pc:spChg chg="mod">
          <ac:chgData name="ÃNGELA IEDA SCHMIDT" userId="acbb1e12053d5b45" providerId="LiveId" clId="{26D79DFD-D4BF-417F-BBB9-F29DA760EDAC}" dt="2025-05-03T01:38:30.265" v="60"/>
          <ac:spMkLst>
            <pc:docMk/>
            <pc:sldMk cId="3507219733" sldId="388"/>
            <ac:spMk id="6" creationId="{B2512B18-066E-C861-898A-D4277F66CCF0}"/>
          </ac:spMkLst>
        </pc:spChg>
        <pc:grpChg chg="add mod">
          <ac:chgData name="ÃNGELA IEDA SCHMIDT" userId="acbb1e12053d5b45" providerId="LiveId" clId="{26D79DFD-D4BF-417F-BBB9-F29DA760EDAC}" dt="2025-05-03T01:38:30.265" v="60"/>
          <ac:grpSpMkLst>
            <pc:docMk/>
            <pc:sldMk cId="3507219733" sldId="388"/>
            <ac:grpSpMk id="4" creationId="{0E1BA996-7E96-1EE8-DB4B-A68BDF1D9B9D}"/>
          </ac:grpSpMkLst>
        </pc:grpChg>
      </pc:sldChg>
      <pc:sldChg chg="del">
        <pc:chgData name="ÃNGELA IEDA SCHMIDT" userId="acbb1e12053d5b45" providerId="LiveId" clId="{26D79DFD-D4BF-417F-BBB9-F29DA760EDAC}" dt="2025-05-03T01:37:59.691" v="52" actId="2696"/>
        <pc:sldMkLst>
          <pc:docMk/>
          <pc:sldMk cId="934659897" sldId="389"/>
        </pc:sldMkLst>
      </pc:sldChg>
      <pc:sldChg chg="addSp modSp add modTransition">
        <pc:chgData name="ÃNGELA IEDA SCHMIDT" userId="acbb1e12053d5b45" providerId="LiveId" clId="{26D79DFD-D4BF-417F-BBB9-F29DA760EDAC}" dt="2025-05-03T01:38:33.176" v="61"/>
        <pc:sldMkLst>
          <pc:docMk/>
          <pc:sldMk cId="1563854016" sldId="389"/>
        </pc:sldMkLst>
        <pc:spChg chg="mod">
          <ac:chgData name="ÃNGELA IEDA SCHMIDT" userId="acbb1e12053d5b45" providerId="LiveId" clId="{26D79DFD-D4BF-417F-BBB9-F29DA760EDAC}" dt="2025-05-03T01:38:33.176" v="61"/>
          <ac:spMkLst>
            <pc:docMk/>
            <pc:sldMk cId="1563854016" sldId="389"/>
            <ac:spMk id="5" creationId="{113AB655-08E6-4D80-F3AB-78A02EF517D0}"/>
          </ac:spMkLst>
        </pc:spChg>
        <pc:spChg chg="mod">
          <ac:chgData name="ÃNGELA IEDA SCHMIDT" userId="acbb1e12053d5b45" providerId="LiveId" clId="{26D79DFD-D4BF-417F-BBB9-F29DA760EDAC}" dt="2025-05-03T01:38:33.176" v="61"/>
          <ac:spMkLst>
            <pc:docMk/>
            <pc:sldMk cId="1563854016" sldId="389"/>
            <ac:spMk id="6" creationId="{8FE703A5-DE0F-CE70-3C41-4D0E75087C41}"/>
          </ac:spMkLst>
        </pc:spChg>
        <pc:grpChg chg="add mod">
          <ac:chgData name="ÃNGELA IEDA SCHMIDT" userId="acbb1e12053d5b45" providerId="LiveId" clId="{26D79DFD-D4BF-417F-BBB9-F29DA760EDAC}" dt="2025-05-03T01:38:33.176" v="61"/>
          <ac:grpSpMkLst>
            <pc:docMk/>
            <pc:sldMk cId="1563854016" sldId="389"/>
            <ac:grpSpMk id="4" creationId="{149F8661-BF48-5C00-4D85-9D58C5E53BE5}"/>
          </ac:grpSpMkLst>
        </pc:grpChg>
      </pc:sldChg>
      <pc:sldChg chg="del">
        <pc:chgData name="ÃNGELA IEDA SCHMIDT" userId="acbb1e12053d5b45" providerId="LiveId" clId="{26D79DFD-D4BF-417F-BBB9-F29DA760EDAC}" dt="2025-05-03T01:37:59.691" v="52" actId="2696"/>
        <pc:sldMkLst>
          <pc:docMk/>
          <pc:sldMk cId="2585392250" sldId="390"/>
        </pc:sldMkLst>
      </pc:sldChg>
      <pc:sldChg chg="addSp modSp add modTransition">
        <pc:chgData name="ÃNGELA IEDA SCHMIDT" userId="acbb1e12053d5b45" providerId="LiveId" clId="{26D79DFD-D4BF-417F-BBB9-F29DA760EDAC}" dt="2025-05-03T01:38:35.772" v="62"/>
        <pc:sldMkLst>
          <pc:docMk/>
          <pc:sldMk cId="4004694826" sldId="390"/>
        </pc:sldMkLst>
        <pc:spChg chg="mod">
          <ac:chgData name="ÃNGELA IEDA SCHMIDT" userId="acbb1e12053d5b45" providerId="LiveId" clId="{26D79DFD-D4BF-417F-BBB9-F29DA760EDAC}" dt="2025-05-03T01:38:35.772" v="62"/>
          <ac:spMkLst>
            <pc:docMk/>
            <pc:sldMk cId="4004694826" sldId="390"/>
            <ac:spMk id="5" creationId="{4A5BDB1E-5292-58BF-2209-9BA7AB0C1FA4}"/>
          </ac:spMkLst>
        </pc:spChg>
        <pc:spChg chg="mod">
          <ac:chgData name="ÃNGELA IEDA SCHMIDT" userId="acbb1e12053d5b45" providerId="LiveId" clId="{26D79DFD-D4BF-417F-BBB9-F29DA760EDAC}" dt="2025-05-03T01:38:35.772" v="62"/>
          <ac:spMkLst>
            <pc:docMk/>
            <pc:sldMk cId="4004694826" sldId="390"/>
            <ac:spMk id="6" creationId="{43CA1A8F-DDF2-631C-C248-0A1BB203F00C}"/>
          </ac:spMkLst>
        </pc:spChg>
        <pc:grpChg chg="add mod">
          <ac:chgData name="ÃNGELA IEDA SCHMIDT" userId="acbb1e12053d5b45" providerId="LiveId" clId="{26D79DFD-D4BF-417F-BBB9-F29DA760EDAC}" dt="2025-05-03T01:38:35.772" v="62"/>
          <ac:grpSpMkLst>
            <pc:docMk/>
            <pc:sldMk cId="4004694826" sldId="390"/>
            <ac:grpSpMk id="4" creationId="{98F8D62C-78CC-5129-9F8D-3738563ADEE2}"/>
          </ac:grpSpMkLst>
        </pc:grpChg>
      </pc:sldChg>
      <pc:sldChg chg="addSp modSp add modTransition">
        <pc:chgData name="ÃNGELA IEDA SCHMIDT" userId="acbb1e12053d5b45" providerId="LiveId" clId="{26D79DFD-D4BF-417F-BBB9-F29DA760EDAC}" dt="2025-05-03T01:38:38.508" v="63"/>
        <pc:sldMkLst>
          <pc:docMk/>
          <pc:sldMk cId="1021286779" sldId="391"/>
        </pc:sldMkLst>
        <pc:spChg chg="mod">
          <ac:chgData name="ÃNGELA IEDA SCHMIDT" userId="acbb1e12053d5b45" providerId="LiveId" clId="{26D79DFD-D4BF-417F-BBB9-F29DA760EDAC}" dt="2025-05-03T01:38:38.508" v="63"/>
          <ac:spMkLst>
            <pc:docMk/>
            <pc:sldMk cId="1021286779" sldId="391"/>
            <ac:spMk id="5" creationId="{84C2495A-60C3-EAA0-C29D-412B340197B5}"/>
          </ac:spMkLst>
        </pc:spChg>
        <pc:spChg chg="mod">
          <ac:chgData name="ÃNGELA IEDA SCHMIDT" userId="acbb1e12053d5b45" providerId="LiveId" clId="{26D79DFD-D4BF-417F-BBB9-F29DA760EDAC}" dt="2025-05-03T01:38:38.508" v="63"/>
          <ac:spMkLst>
            <pc:docMk/>
            <pc:sldMk cId="1021286779" sldId="391"/>
            <ac:spMk id="6" creationId="{AF1ADB15-3D89-AF72-11A6-1901D7F5675B}"/>
          </ac:spMkLst>
        </pc:spChg>
        <pc:grpChg chg="add mod">
          <ac:chgData name="ÃNGELA IEDA SCHMIDT" userId="acbb1e12053d5b45" providerId="LiveId" clId="{26D79DFD-D4BF-417F-BBB9-F29DA760EDAC}" dt="2025-05-03T01:38:38.508" v="63"/>
          <ac:grpSpMkLst>
            <pc:docMk/>
            <pc:sldMk cId="1021286779" sldId="391"/>
            <ac:grpSpMk id="4" creationId="{E05C45D2-6212-799A-8D80-DD36C59D554F}"/>
          </ac:grpSpMkLst>
        </pc:grpChg>
      </pc:sldChg>
      <pc:sldChg chg="del">
        <pc:chgData name="ÃNGELA IEDA SCHMIDT" userId="acbb1e12053d5b45" providerId="LiveId" clId="{26D79DFD-D4BF-417F-BBB9-F29DA760EDAC}" dt="2025-05-03T01:37:59.691" v="52" actId="2696"/>
        <pc:sldMkLst>
          <pc:docMk/>
          <pc:sldMk cId="3779560807" sldId="391"/>
        </pc:sldMkLst>
      </pc:sldChg>
      <pc:sldChg chg="addSp modSp add modTransition">
        <pc:chgData name="ÃNGELA IEDA SCHMIDT" userId="acbb1e12053d5b45" providerId="LiveId" clId="{26D79DFD-D4BF-417F-BBB9-F29DA760EDAC}" dt="2025-05-03T01:38:41.112" v="64"/>
        <pc:sldMkLst>
          <pc:docMk/>
          <pc:sldMk cId="1995707121" sldId="392"/>
        </pc:sldMkLst>
        <pc:spChg chg="mod">
          <ac:chgData name="ÃNGELA IEDA SCHMIDT" userId="acbb1e12053d5b45" providerId="LiveId" clId="{26D79DFD-D4BF-417F-BBB9-F29DA760EDAC}" dt="2025-05-03T01:38:41.112" v="64"/>
          <ac:spMkLst>
            <pc:docMk/>
            <pc:sldMk cId="1995707121" sldId="392"/>
            <ac:spMk id="5" creationId="{3BB8369C-658F-8BF2-32A3-E01FB80EB8BC}"/>
          </ac:spMkLst>
        </pc:spChg>
        <pc:spChg chg="mod">
          <ac:chgData name="ÃNGELA IEDA SCHMIDT" userId="acbb1e12053d5b45" providerId="LiveId" clId="{26D79DFD-D4BF-417F-BBB9-F29DA760EDAC}" dt="2025-05-03T01:38:41.112" v="64"/>
          <ac:spMkLst>
            <pc:docMk/>
            <pc:sldMk cId="1995707121" sldId="392"/>
            <ac:spMk id="6" creationId="{BA20C7A5-BEB4-DF02-B076-FCF15F91F367}"/>
          </ac:spMkLst>
        </pc:spChg>
        <pc:grpChg chg="add mod">
          <ac:chgData name="ÃNGELA IEDA SCHMIDT" userId="acbb1e12053d5b45" providerId="LiveId" clId="{26D79DFD-D4BF-417F-BBB9-F29DA760EDAC}" dt="2025-05-03T01:38:41.112" v="64"/>
          <ac:grpSpMkLst>
            <pc:docMk/>
            <pc:sldMk cId="1995707121" sldId="392"/>
            <ac:grpSpMk id="4" creationId="{D23B3B87-11E5-9C7A-621B-6292D4E80398}"/>
          </ac:grpSpMkLst>
        </pc:grpChg>
      </pc:sldChg>
      <pc:sldChg chg="del">
        <pc:chgData name="ÃNGELA IEDA SCHMIDT" userId="acbb1e12053d5b45" providerId="LiveId" clId="{26D79DFD-D4BF-417F-BBB9-F29DA760EDAC}" dt="2025-05-03T01:37:59.691" v="52" actId="2696"/>
        <pc:sldMkLst>
          <pc:docMk/>
          <pc:sldMk cId="3860682362" sldId="392"/>
        </pc:sldMkLst>
      </pc:sldChg>
      <pc:sldChg chg="add">
        <pc:chgData name="ÃNGELA IEDA SCHMIDT" userId="acbb1e12053d5b45" providerId="LiveId" clId="{26D79DFD-D4BF-417F-BBB9-F29DA760EDAC}" dt="2025-05-03T01:36:48.618" v="36"/>
        <pc:sldMkLst>
          <pc:docMk/>
          <pc:sldMk cId="1195703758" sldId="393"/>
        </pc:sldMkLst>
      </pc:sldChg>
      <pc:sldChg chg="add">
        <pc:chgData name="ÃNGELA IEDA SCHMIDT" userId="acbb1e12053d5b45" providerId="LiveId" clId="{26D79DFD-D4BF-417F-BBB9-F29DA760EDAC}" dt="2025-05-03T01:36:48.618" v="36"/>
        <pc:sldMkLst>
          <pc:docMk/>
          <pc:sldMk cId="2083725462" sldId="394"/>
        </pc:sldMkLst>
      </pc:sldChg>
      <pc:sldChg chg="modSp add mod">
        <pc:chgData name="ÃNGELA IEDA SCHMIDT" userId="acbb1e12053d5b45" providerId="LiveId" clId="{26D79DFD-D4BF-417F-BBB9-F29DA760EDAC}" dt="2025-05-03T01:37:36.090" v="50"/>
        <pc:sldMkLst>
          <pc:docMk/>
          <pc:sldMk cId="3424228491" sldId="395"/>
        </pc:sldMkLst>
        <pc:spChg chg="mod">
          <ac:chgData name="ÃNGELA IEDA SCHMIDT" userId="acbb1e12053d5b45" providerId="LiveId" clId="{26D79DFD-D4BF-417F-BBB9-F29DA760EDAC}" dt="2025-05-03T01:37:36.090" v="50"/>
          <ac:spMkLst>
            <pc:docMk/>
            <pc:sldMk cId="3424228491" sldId="395"/>
            <ac:spMk id="2" creationId="{DEC1E1F9-5218-E651-E8D3-6AE2697082D7}"/>
          </ac:spMkLst>
        </pc:spChg>
      </pc:sldChg>
      <pc:sldMasterChg chg="del delSldLayout">
        <pc:chgData name="ÃNGELA IEDA SCHMIDT" userId="acbb1e12053d5b45" providerId="LiveId" clId="{26D79DFD-D4BF-417F-BBB9-F29DA760EDAC}" dt="2025-05-03T01:36:52.103" v="37" actId="47"/>
        <pc:sldMasterMkLst>
          <pc:docMk/>
          <pc:sldMasterMk cId="3367474168" sldId="2147483672"/>
        </pc:sldMasterMkLst>
        <pc:sldLayoutChg chg="del">
          <pc:chgData name="ÃNGELA IEDA SCHMIDT" userId="acbb1e12053d5b45" providerId="LiveId" clId="{26D79DFD-D4BF-417F-BBB9-F29DA760EDAC}" dt="2025-05-03T01:36:52.103" v="37" actId="47"/>
          <pc:sldLayoutMkLst>
            <pc:docMk/>
            <pc:sldMasterMk cId="3367474168" sldId="2147483672"/>
            <pc:sldLayoutMk cId="3749981088" sldId="2147483673"/>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2782853106" sldId="2147483674"/>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172193531" sldId="2147483675"/>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3834491162" sldId="2147483676"/>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1875604840" sldId="2147483677"/>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916589614" sldId="2147483678"/>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3884392456" sldId="2147483679"/>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2436104019" sldId="2147483680"/>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3836232238" sldId="2147483681"/>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2687247919" sldId="2147483682"/>
          </pc:sldLayoutMkLst>
        </pc:sldLayoutChg>
        <pc:sldLayoutChg chg="del">
          <pc:chgData name="ÃNGELA IEDA SCHMIDT" userId="acbb1e12053d5b45" providerId="LiveId" clId="{26D79DFD-D4BF-417F-BBB9-F29DA760EDAC}" dt="2025-05-03T01:36:52.103" v="37" actId="47"/>
          <pc:sldLayoutMkLst>
            <pc:docMk/>
            <pc:sldMasterMk cId="3367474168" sldId="2147483672"/>
            <pc:sldLayoutMk cId="2100226269" sldId="2147483683"/>
          </pc:sldLayoutMkLst>
        </pc:sldLayoutChg>
      </pc:sldMasterChg>
      <pc:sldMasterChg chg="del delSldLayout">
        <pc:chgData name="ÃNGELA IEDA SCHMIDT" userId="acbb1e12053d5b45" providerId="LiveId" clId="{26D79DFD-D4BF-417F-BBB9-F29DA760EDAC}" dt="2025-05-03T01:37:59.691" v="52" actId="2696"/>
        <pc:sldMasterMkLst>
          <pc:docMk/>
          <pc:sldMasterMk cId="81186038" sldId="2147483684"/>
        </pc:sldMasterMkLst>
        <pc:sldLayoutChg chg="del">
          <pc:chgData name="ÃNGELA IEDA SCHMIDT" userId="acbb1e12053d5b45" providerId="LiveId" clId="{26D79DFD-D4BF-417F-BBB9-F29DA760EDAC}" dt="2025-05-03T01:37:59.691" v="52" actId="2696"/>
          <pc:sldLayoutMkLst>
            <pc:docMk/>
            <pc:sldMasterMk cId="81186038" sldId="2147483684"/>
            <pc:sldLayoutMk cId="2009280909" sldId="2147483685"/>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2420675007" sldId="2147483686"/>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3173452950" sldId="2147483687"/>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2731356979" sldId="2147483688"/>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2652115745" sldId="2147483689"/>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3354873660" sldId="2147483690"/>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137958644" sldId="2147483691"/>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2111047812" sldId="2147483692"/>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4032406713" sldId="2147483693"/>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4206805585" sldId="2147483694"/>
          </pc:sldLayoutMkLst>
        </pc:sldLayoutChg>
        <pc:sldLayoutChg chg="del">
          <pc:chgData name="ÃNGELA IEDA SCHMIDT" userId="acbb1e12053d5b45" providerId="LiveId" clId="{26D79DFD-D4BF-417F-BBB9-F29DA760EDAC}" dt="2025-05-03T01:37:59.691" v="52" actId="2696"/>
          <pc:sldLayoutMkLst>
            <pc:docMk/>
            <pc:sldMasterMk cId="81186038" sldId="2147483684"/>
            <pc:sldLayoutMk cId="1436796281"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2952D-D0BC-47B0-862E-77239CC118F4}" type="datetimeFigureOut">
              <a:rPr lang="pt-BR" smtClean="0"/>
              <a:t>27/05/2025</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807D53-1794-43BB-B159-99D064A04C15}" type="slidenum">
              <a:rPr lang="pt-BR" smtClean="0"/>
              <a:t>‹nº›</a:t>
            </a:fld>
            <a:endParaRPr lang="pt-BR"/>
          </a:p>
        </p:txBody>
      </p:sp>
    </p:spTree>
    <p:extLst>
      <p:ext uri="{BB962C8B-B14F-4D97-AF65-F5344CB8AC3E}">
        <p14:creationId xmlns:p14="http://schemas.microsoft.com/office/powerpoint/2010/main" val="795665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FB2BC-BC16-3A1D-D9E3-A8B4C036EA7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35926BC-3972-D202-31B4-50113F5BDB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32688B7-C859-B16C-5C96-569F7A519BE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A023743-5C88-A958-AE5A-08C4A523C8D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4FEC5F-797E-4D88-8092-1437AD7DAE0C}"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118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BE535-24B0-4EF3-B3E6-BC12A3FB80AF}"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4296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695070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15554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868113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137536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474887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D294BFA-8D0D-4A02-8C06-CED195F6F40D}" type="datetimeFigureOut">
              <a:rPr lang="pt-BR" smtClean="0"/>
              <a:t>27/05/2025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366161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D294BFA-8D0D-4A02-8C06-CED195F6F40D}" type="datetimeFigureOut">
              <a:rPr lang="pt-BR" smtClean="0"/>
              <a:t>27/05/2025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063349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D294BFA-8D0D-4A02-8C06-CED195F6F40D}" type="datetimeFigureOut">
              <a:rPr lang="pt-BR" smtClean="0"/>
              <a:t>27/05/2025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3828195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94BFA-8D0D-4A02-8C06-CED195F6F40D}" type="datetimeFigureOut">
              <a:rPr lang="pt-BR" smtClean="0"/>
              <a:t>27/05/2025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20989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27/05/2025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770665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27/05/2025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3972189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1000">
              <a:schemeClr val="accent1">
                <a:lumMod val="45000"/>
                <a:lumOff val="55000"/>
              </a:schemeClr>
            </a:gs>
            <a:gs pos="83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294BFA-8D0D-4A02-8C06-CED195F6F40D}" type="datetimeFigureOut">
              <a:rPr lang="pt-BR" smtClean="0"/>
              <a:t>27/05/2025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38612D-7DAC-4E6E-B84B-D1C9E7CE90E7}" type="slidenum">
              <a:rPr lang="pt-BR" smtClean="0"/>
              <a:t>‹nº›</a:t>
            </a:fld>
            <a:endParaRPr lang="pt-BR"/>
          </a:p>
        </p:txBody>
      </p:sp>
    </p:spTree>
    <p:extLst>
      <p:ext uri="{BB962C8B-B14F-4D97-AF65-F5344CB8AC3E}">
        <p14:creationId xmlns:p14="http://schemas.microsoft.com/office/powerpoint/2010/main" val="5720899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decoracaoacoracao.blog.br/2008/10/kryon-o-implante-neutro.htm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www.emfbalancingtechnique.com/reading/spiral_sweep.php?phpLang=pt" TargetMode="External"/><Relationship Id="rId4" Type="http://schemas.openxmlformats.org/officeDocument/2006/relationships/hyperlink" Target="http://www.emfbalancingtechnique.com/reading/kryon_emf_chapter.ph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0698-A7CB-1A01-CF65-18339A0A4E91}"/>
            </a:ext>
          </a:extLst>
        </p:cNvPr>
        <p:cNvGrpSpPr/>
        <p:nvPr/>
      </p:nvGrpSpPr>
      <p:grpSpPr>
        <a:xfrm>
          <a:off x="0" y="0"/>
          <a:ext cx="0" cy="0"/>
          <a:chOff x="0" y="0"/>
          <a:chExt cx="0" cy="0"/>
        </a:xfrm>
      </p:grpSpPr>
      <p:grpSp>
        <p:nvGrpSpPr>
          <p:cNvPr id="64" name="Agrupar 63">
            <a:extLst>
              <a:ext uri="{FF2B5EF4-FFF2-40B4-BE49-F238E27FC236}">
                <a16:creationId xmlns:a16="http://schemas.microsoft.com/office/drawing/2014/main" id="{D88F4F37-6137-D37A-E8F6-B2887413CF9F}"/>
              </a:ext>
            </a:extLst>
          </p:cNvPr>
          <p:cNvGrpSpPr/>
          <p:nvPr/>
        </p:nvGrpSpPr>
        <p:grpSpPr>
          <a:xfrm>
            <a:off x="70757" y="0"/>
            <a:ext cx="9232917" cy="6859282"/>
            <a:chOff x="-8288" y="-1282"/>
            <a:chExt cx="9232917" cy="6859282"/>
          </a:xfrm>
        </p:grpSpPr>
        <p:grpSp>
          <p:nvGrpSpPr>
            <p:cNvPr id="6" name="Agrupar 5">
              <a:extLst>
                <a:ext uri="{FF2B5EF4-FFF2-40B4-BE49-F238E27FC236}">
                  <a16:creationId xmlns:a16="http://schemas.microsoft.com/office/drawing/2014/main" id="{0F25A338-7286-0AE6-F4A8-F5199610B56E}"/>
                </a:ext>
              </a:extLst>
            </p:cNvPr>
            <p:cNvGrpSpPr/>
            <p:nvPr/>
          </p:nvGrpSpPr>
          <p:grpSpPr>
            <a:xfrm>
              <a:off x="-8288" y="-1282"/>
              <a:ext cx="9232917" cy="6856718"/>
              <a:chOff x="-8288" y="-1282"/>
              <a:chExt cx="9232917" cy="6856718"/>
            </a:xfrm>
          </p:grpSpPr>
          <p:pic>
            <p:nvPicPr>
              <p:cNvPr id="15" name="Imagem 14" descr="Imagem digital fictícia de personagem de desenho animado&#10;&#10;Descrição gerada automaticamente com confiança média">
                <a:extLst>
                  <a:ext uri="{FF2B5EF4-FFF2-40B4-BE49-F238E27FC236}">
                    <a16:creationId xmlns:a16="http://schemas.microsoft.com/office/drawing/2014/main" id="{837C02E3-4D00-0960-72E0-01D6790AB81D}"/>
                  </a:ext>
                </a:extLst>
              </p:cNvPr>
              <p:cNvPicPr>
                <a:picLocks noChangeAspect="1"/>
              </p:cNvPicPr>
              <p:nvPr/>
            </p:nvPicPr>
            <p:blipFill>
              <a:blip r:embed="rId5">
                <a:extLst>
                  <a:ext uri="{28A0092B-C50C-407E-A947-70E740481C1C}">
                    <a14:useLocalDpi xmlns:a14="http://schemas.microsoft.com/office/drawing/2010/main" val="0"/>
                  </a:ext>
                </a:extLst>
              </a:blip>
              <a:srcRect t="20127" b="37694"/>
              <a:stretch/>
            </p:blipFill>
            <p:spPr>
              <a:xfrm>
                <a:off x="-8288" y="-1282"/>
                <a:ext cx="9232917" cy="6856718"/>
              </a:xfrm>
              <a:prstGeom prst="rect">
                <a:avLst/>
              </a:prstGeom>
            </p:spPr>
          </p:pic>
          <p:grpSp>
            <p:nvGrpSpPr>
              <p:cNvPr id="4" name="Agrupar 3">
                <a:extLst>
                  <a:ext uri="{FF2B5EF4-FFF2-40B4-BE49-F238E27FC236}">
                    <a16:creationId xmlns:a16="http://schemas.microsoft.com/office/drawing/2014/main" id="{0BD19D72-0EC0-73F7-79B2-58AE2F7C65BA}"/>
                  </a:ext>
                </a:extLst>
              </p:cNvPr>
              <p:cNvGrpSpPr/>
              <p:nvPr/>
            </p:nvGrpSpPr>
            <p:grpSpPr>
              <a:xfrm>
                <a:off x="4261096" y="1133994"/>
                <a:ext cx="466729" cy="466457"/>
                <a:chOff x="1050789" y="925967"/>
                <a:chExt cx="4846320" cy="5136915"/>
              </a:xfrm>
            </p:grpSpPr>
            <p:pic>
              <p:nvPicPr>
                <p:cNvPr id="5" name="Imagem 4" descr="Desenho de rosto de pessoa&#10;&#10;Descrição gerada automaticamente com confiança baixa">
                  <a:extLst>
                    <a:ext uri="{FF2B5EF4-FFF2-40B4-BE49-F238E27FC236}">
                      <a16:creationId xmlns:a16="http://schemas.microsoft.com/office/drawing/2014/main" id="{5BF2698A-2382-9D55-05AF-3F8D6A883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789" y="944999"/>
                  <a:ext cx="4846320" cy="5117883"/>
                </a:xfrm>
                <a:prstGeom prst="rect">
                  <a:avLst/>
                </a:prstGeom>
              </p:spPr>
            </p:pic>
            <p:grpSp>
              <p:nvGrpSpPr>
                <p:cNvPr id="8" name="Agrupar 7">
                  <a:extLst>
                    <a:ext uri="{FF2B5EF4-FFF2-40B4-BE49-F238E27FC236}">
                      <a16:creationId xmlns:a16="http://schemas.microsoft.com/office/drawing/2014/main" id="{F739E0FA-AC60-9EBD-CDF8-F5AB81CBD63B}"/>
                    </a:ext>
                  </a:extLst>
                </p:cNvPr>
                <p:cNvGrpSpPr/>
                <p:nvPr/>
              </p:nvGrpSpPr>
              <p:grpSpPr>
                <a:xfrm>
                  <a:off x="1118640" y="925967"/>
                  <a:ext cx="4703140" cy="4750890"/>
                  <a:chOff x="2638966" y="1666965"/>
                  <a:chExt cx="4703138" cy="4750891"/>
                </a:xfrm>
              </p:grpSpPr>
              <p:pic>
                <p:nvPicPr>
                  <p:cNvPr id="9" name="Imagem 8" descr="Desenho de rosto de pessoa&#10;&#10;Descrição gerada automaticamente com confiança baixa">
                    <a:extLst>
                      <a:ext uri="{FF2B5EF4-FFF2-40B4-BE49-F238E27FC236}">
                        <a16:creationId xmlns:a16="http://schemas.microsoft.com/office/drawing/2014/main" id="{93D27DDE-3BB5-C33D-54C5-CF4C8F04A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651" y="1720205"/>
                    <a:ext cx="416305" cy="336011"/>
                  </a:xfrm>
                  <a:prstGeom prst="rect">
                    <a:avLst/>
                  </a:prstGeom>
                </p:spPr>
              </p:pic>
              <p:pic>
                <p:nvPicPr>
                  <p:cNvPr id="10" name="Imagem 9" descr="Desenho de rosto de pessoa&#10;&#10;Descrição gerada automaticamente com confiança baixa">
                    <a:extLst>
                      <a:ext uri="{FF2B5EF4-FFF2-40B4-BE49-F238E27FC236}">
                        <a16:creationId xmlns:a16="http://schemas.microsoft.com/office/drawing/2014/main" id="{FB7B27D9-0A8E-9913-2B6B-C3E04212C1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1079" y="1666965"/>
                    <a:ext cx="416305" cy="336011"/>
                  </a:xfrm>
                  <a:prstGeom prst="rect">
                    <a:avLst/>
                  </a:prstGeom>
                </p:spPr>
              </p:pic>
              <p:pic>
                <p:nvPicPr>
                  <p:cNvPr id="11" name="Imagem 10" descr="Desenho de rosto de pessoa&#10;&#10;Descrição gerada automaticamente com confiança baixa">
                    <a:extLst>
                      <a:ext uri="{FF2B5EF4-FFF2-40B4-BE49-F238E27FC236}">
                        <a16:creationId xmlns:a16="http://schemas.microsoft.com/office/drawing/2014/main" id="{85D43678-DEB0-DBF0-2046-2C830FEFA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1225" y="1693585"/>
                    <a:ext cx="416305" cy="336011"/>
                  </a:xfrm>
                  <a:prstGeom prst="rect">
                    <a:avLst/>
                  </a:prstGeom>
                </p:spPr>
              </p:pic>
              <p:pic>
                <p:nvPicPr>
                  <p:cNvPr id="12" name="Imagem 11" descr="Desenho de rosto de pessoa&#10;&#10;Descrição gerada automaticamente com confiança baixa">
                    <a:extLst>
                      <a:ext uri="{FF2B5EF4-FFF2-40B4-BE49-F238E27FC236}">
                        <a16:creationId xmlns:a16="http://schemas.microsoft.com/office/drawing/2014/main" id="{1B2AFA83-C456-1A05-29F6-6C909B718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1104" y="1798946"/>
                    <a:ext cx="377912" cy="305023"/>
                  </a:xfrm>
                  <a:prstGeom prst="rect">
                    <a:avLst/>
                  </a:prstGeom>
                </p:spPr>
              </p:pic>
              <p:pic>
                <p:nvPicPr>
                  <p:cNvPr id="13" name="Imagem 12" descr="Desenho de rosto de pessoa&#10;&#10;Descrição gerada automaticamente com confiança baixa">
                    <a:extLst>
                      <a:ext uri="{FF2B5EF4-FFF2-40B4-BE49-F238E27FC236}">
                        <a16:creationId xmlns:a16="http://schemas.microsoft.com/office/drawing/2014/main" id="{16831E85-1E03-9F06-0DD4-BE5FA3972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9190" y="1974924"/>
                    <a:ext cx="416305" cy="336011"/>
                  </a:xfrm>
                  <a:prstGeom prst="rect">
                    <a:avLst/>
                  </a:prstGeom>
                </p:spPr>
              </p:pic>
              <p:pic>
                <p:nvPicPr>
                  <p:cNvPr id="14" name="Imagem 13" descr="Desenho de rosto de pessoa&#10;&#10;Descrição gerada automaticamente com confiança baixa">
                    <a:extLst>
                      <a:ext uri="{FF2B5EF4-FFF2-40B4-BE49-F238E27FC236}">
                        <a16:creationId xmlns:a16="http://schemas.microsoft.com/office/drawing/2014/main" id="{EDD02572-2E21-75F6-736C-1E1606F03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8027" y="2227943"/>
                    <a:ext cx="416305" cy="336011"/>
                  </a:xfrm>
                  <a:prstGeom prst="rect">
                    <a:avLst/>
                  </a:prstGeom>
                </p:spPr>
              </p:pic>
              <p:pic>
                <p:nvPicPr>
                  <p:cNvPr id="16" name="Imagem 15" descr="Desenho de rosto de pessoa&#10;&#10;Descrição gerada automaticamente com confiança baixa">
                    <a:extLst>
                      <a:ext uri="{FF2B5EF4-FFF2-40B4-BE49-F238E27FC236}">
                        <a16:creationId xmlns:a16="http://schemas.microsoft.com/office/drawing/2014/main" id="{A1D6B2FA-F87B-E179-38E4-20042C459C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3362" y="2504543"/>
                    <a:ext cx="416305" cy="336011"/>
                  </a:xfrm>
                  <a:prstGeom prst="rect">
                    <a:avLst/>
                  </a:prstGeom>
                </p:spPr>
              </p:pic>
              <p:pic>
                <p:nvPicPr>
                  <p:cNvPr id="17" name="Imagem 16" descr="Desenho de rosto de pessoa&#10;&#10;Descrição gerada automaticamente com confiança baixa">
                    <a:extLst>
                      <a:ext uri="{FF2B5EF4-FFF2-40B4-BE49-F238E27FC236}">
                        <a16:creationId xmlns:a16="http://schemas.microsoft.com/office/drawing/2014/main" id="{6BC8915D-0B55-9D5F-89DC-439B9E3BB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0363" y="2807763"/>
                    <a:ext cx="416305" cy="336011"/>
                  </a:xfrm>
                  <a:prstGeom prst="rect">
                    <a:avLst/>
                  </a:prstGeom>
                </p:spPr>
              </p:pic>
              <p:pic>
                <p:nvPicPr>
                  <p:cNvPr id="18" name="Imagem 17" descr="Desenho de rosto de pessoa&#10;&#10;Descrição gerada automaticamente com confiança baixa">
                    <a:extLst>
                      <a:ext uri="{FF2B5EF4-FFF2-40B4-BE49-F238E27FC236}">
                        <a16:creationId xmlns:a16="http://schemas.microsoft.com/office/drawing/2014/main" id="{70DD6B81-D029-9832-AA2D-1AB56BAA2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467" y="3149939"/>
                    <a:ext cx="416305" cy="336011"/>
                  </a:xfrm>
                  <a:prstGeom prst="rect">
                    <a:avLst/>
                  </a:prstGeom>
                </p:spPr>
              </p:pic>
              <p:pic>
                <p:nvPicPr>
                  <p:cNvPr id="19" name="Imagem 18" descr="Desenho de rosto de pessoa&#10;&#10;Descrição gerada automaticamente com confiança baixa">
                    <a:extLst>
                      <a:ext uri="{FF2B5EF4-FFF2-40B4-BE49-F238E27FC236}">
                        <a16:creationId xmlns:a16="http://schemas.microsoft.com/office/drawing/2014/main" id="{06DCABF1-F9EF-9257-58E4-259A53C8E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967" y="3594545"/>
                    <a:ext cx="416305" cy="336011"/>
                  </a:xfrm>
                  <a:prstGeom prst="rect">
                    <a:avLst/>
                  </a:prstGeom>
                </p:spPr>
              </p:pic>
              <p:pic>
                <p:nvPicPr>
                  <p:cNvPr id="21" name="Imagem 20" descr="Desenho de rosto de pessoa&#10;&#10;Descrição gerada automaticamente com confiança baixa">
                    <a:extLst>
                      <a:ext uri="{FF2B5EF4-FFF2-40B4-BE49-F238E27FC236}">
                        <a16:creationId xmlns:a16="http://schemas.microsoft.com/office/drawing/2014/main" id="{4DC59FE1-DF98-58BD-70F7-C3BEBEEE5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966" y="3984667"/>
                    <a:ext cx="416305" cy="336011"/>
                  </a:xfrm>
                  <a:prstGeom prst="rect">
                    <a:avLst/>
                  </a:prstGeom>
                </p:spPr>
              </p:pic>
              <p:pic>
                <p:nvPicPr>
                  <p:cNvPr id="22" name="Imagem 21" descr="Desenho de rosto de pessoa&#10;&#10;Descrição gerada automaticamente com confiança baixa">
                    <a:extLst>
                      <a:ext uri="{FF2B5EF4-FFF2-40B4-BE49-F238E27FC236}">
                        <a16:creationId xmlns:a16="http://schemas.microsoft.com/office/drawing/2014/main" id="{774ECBA5-5C89-F122-3B3D-B705C91D6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4356" y="4376822"/>
                    <a:ext cx="416305" cy="374288"/>
                  </a:xfrm>
                  <a:prstGeom prst="rect">
                    <a:avLst/>
                  </a:prstGeom>
                </p:spPr>
              </p:pic>
              <p:pic>
                <p:nvPicPr>
                  <p:cNvPr id="23" name="Imagem 22" descr="Desenho de rosto de pessoa&#10;&#10;Descrição gerada automaticamente com confiança baixa">
                    <a:extLst>
                      <a:ext uri="{FF2B5EF4-FFF2-40B4-BE49-F238E27FC236}">
                        <a16:creationId xmlns:a16="http://schemas.microsoft.com/office/drawing/2014/main" id="{5AD11E4D-A273-B8A8-2D27-C4A1B7B5F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4645" y="4699181"/>
                    <a:ext cx="416305" cy="374288"/>
                  </a:xfrm>
                  <a:prstGeom prst="rect">
                    <a:avLst/>
                  </a:prstGeom>
                </p:spPr>
              </p:pic>
              <p:pic>
                <p:nvPicPr>
                  <p:cNvPr id="24" name="Imagem 23" descr="Desenho de rosto de pessoa&#10;&#10;Descrição gerada automaticamente com confiança baixa">
                    <a:extLst>
                      <a:ext uri="{FF2B5EF4-FFF2-40B4-BE49-F238E27FC236}">
                        <a16:creationId xmlns:a16="http://schemas.microsoft.com/office/drawing/2014/main" id="{11F938D6-6870-6889-5324-D962D420C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9236" y="4994920"/>
                    <a:ext cx="378791" cy="374288"/>
                  </a:xfrm>
                  <a:prstGeom prst="rect">
                    <a:avLst/>
                  </a:prstGeom>
                </p:spPr>
              </p:pic>
              <p:pic>
                <p:nvPicPr>
                  <p:cNvPr id="25" name="Imagem 24" descr="Desenho de rosto de pessoa&#10;&#10;Descrição gerada automaticamente com confiança baixa">
                    <a:extLst>
                      <a:ext uri="{FF2B5EF4-FFF2-40B4-BE49-F238E27FC236}">
                        <a16:creationId xmlns:a16="http://schemas.microsoft.com/office/drawing/2014/main" id="{F9AE1749-D5F8-9E88-20B3-C851128F7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950" y="5309290"/>
                    <a:ext cx="416305" cy="374288"/>
                  </a:xfrm>
                  <a:prstGeom prst="rect">
                    <a:avLst/>
                  </a:prstGeom>
                </p:spPr>
              </p:pic>
              <p:pic>
                <p:nvPicPr>
                  <p:cNvPr id="26" name="Imagem 25" descr="Desenho de rosto de pessoa&#10;&#10;Descrição gerada automaticamente com confiança baixa">
                    <a:extLst>
                      <a:ext uri="{FF2B5EF4-FFF2-40B4-BE49-F238E27FC236}">
                        <a16:creationId xmlns:a16="http://schemas.microsoft.com/office/drawing/2014/main" id="{7FB1A797-5389-D88C-0272-7DCD0C2F6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2664" y="5585890"/>
                    <a:ext cx="416305" cy="374288"/>
                  </a:xfrm>
                  <a:prstGeom prst="rect">
                    <a:avLst/>
                  </a:prstGeom>
                </p:spPr>
              </p:pic>
              <p:pic>
                <p:nvPicPr>
                  <p:cNvPr id="27" name="Imagem 26" descr="Desenho de rosto de pessoa&#10;&#10;Descrição gerada automaticamente com confiança baixa">
                    <a:extLst>
                      <a:ext uri="{FF2B5EF4-FFF2-40B4-BE49-F238E27FC236}">
                        <a16:creationId xmlns:a16="http://schemas.microsoft.com/office/drawing/2014/main" id="{1FB72296-115B-1E61-92C0-546C8D02AB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6268" y="5829227"/>
                    <a:ext cx="416305" cy="374288"/>
                  </a:xfrm>
                  <a:prstGeom prst="rect">
                    <a:avLst/>
                  </a:prstGeom>
                </p:spPr>
              </p:pic>
              <p:pic>
                <p:nvPicPr>
                  <p:cNvPr id="28" name="Imagem 27" descr="Desenho de rosto de pessoa&#10;&#10;Descrição gerada automaticamente com confiança baixa">
                    <a:extLst>
                      <a:ext uri="{FF2B5EF4-FFF2-40B4-BE49-F238E27FC236}">
                        <a16:creationId xmlns:a16="http://schemas.microsoft.com/office/drawing/2014/main" id="{1E4F700A-CFA7-514E-9B5C-4EC3BC5AD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1647" y="5967754"/>
                    <a:ext cx="416305" cy="374288"/>
                  </a:xfrm>
                  <a:prstGeom prst="rect">
                    <a:avLst/>
                  </a:prstGeom>
                </p:spPr>
              </p:pic>
              <p:pic>
                <p:nvPicPr>
                  <p:cNvPr id="29" name="Imagem 28" descr="Desenho de rosto de pessoa&#10;&#10;Descrição gerada automaticamente com confiança baixa">
                    <a:extLst>
                      <a:ext uri="{FF2B5EF4-FFF2-40B4-BE49-F238E27FC236}">
                        <a16:creationId xmlns:a16="http://schemas.microsoft.com/office/drawing/2014/main" id="{C77D8638-A07E-D132-FF3D-C80C38A46D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2480" y="3437995"/>
                    <a:ext cx="416305" cy="506179"/>
                  </a:xfrm>
                  <a:prstGeom prst="rect">
                    <a:avLst/>
                  </a:prstGeom>
                </p:spPr>
              </p:pic>
              <p:pic>
                <p:nvPicPr>
                  <p:cNvPr id="30" name="Imagem 29" descr="Desenho de rosto de pessoa&#10;&#10;Descrição gerada automaticamente com confiança baixa">
                    <a:extLst>
                      <a:ext uri="{FF2B5EF4-FFF2-40B4-BE49-F238E27FC236}">
                        <a16:creationId xmlns:a16="http://schemas.microsoft.com/office/drawing/2014/main" id="{0D31E9FD-68DD-E384-F9F2-F2D734C44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639" y="3845576"/>
                    <a:ext cx="416305" cy="506179"/>
                  </a:xfrm>
                  <a:prstGeom prst="rect">
                    <a:avLst/>
                  </a:prstGeom>
                </p:spPr>
              </p:pic>
              <p:pic>
                <p:nvPicPr>
                  <p:cNvPr id="31" name="Imagem 30" descr="Desenho de rosto de pessoa&#10;&#10;Descrição gerada automaticamente com confiança baixa">
                    <a:extLst>
                      <a:ext uri="{FF2B5EF4-FFF2-40B4-BE49-F238E27FC236}">
                        <a16:creationId xmlns:a16="http://schemas.microsoft.com/office/drawing/2014/main" id="{52B84F15-D364-2EF2-5701-94C1C65F5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5035" y="3503941"/>
                    <a:ext cx="416305" cy="506179"/>
                  </a:xfrm>
                  <a:prstGeom prst="rect">
                    <a:avLst/>
                  </a:prstGeom>
                </p:spPr>
              </p:pic>
              <p:pic>
                <p:nvPicPr>
                  <p:cNvPr id="32" name="Imagem 31" descr="Desenho de rosto de pessoa&#10;&#10;Descrição gerada automaticamente com confiança baixa">
                    <a:extLst>
                      <a:ext uri="{FF2B5EF4-FFF2-40B4-BE49-F238E27FC236}">
                        <a16:creationId xmlns:a16="http://schemas.microsoft.com/office/drawing/2014/main" id="{1E6205D2-1747-E6EA-F854-E78DF19AEB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2573" y="4010120"/>
                    <a:ext cx="416305" cy="506179"/>
                  </a:xfrm>
                  <a:prstGeom prst="rect">
                    <a:avLst/>
                  </a:prstGeom>
                </p:spPr>
              </p:pic>
              <p:pic>
                <p:nvPicPr>
                  <p:cNvPr id="33" name="Imagem 32" descr="Desenho de rosto de pessoa&#10;&#10;Descrição gerada automaticamente com confiança baixa">
                    <a:extLst>
                      <a:ext uri="{FF2B5EF4-FFF2-40B4-BE49-F238E27FC236}">
                        <a16:creationId xmlns:a16="http://schemas.microsoft.com/office/drawing/2014/main" id="{0CE09A08-A7BA-3F26-2609-0B9D7A8A0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7170" y="4318621"/>
                    <a:ext cx="416305" cy="506179"/>
                  </a:xfrm>
                  <a:prstGeom prst="rect">
                    <a:avLst/>
                  </a:prstGeom>
                </p:spPr>
              </p:pic>
              <p:pic>
                <p:nvPicPr>
                  <p:cNvPr id="34" name="Imagem 33" descr="Desenho de rosto de pessoa&#10;&#10;Descrição gerada automaticamente com confiança baixa">
                    <a:extLst>
                      <a:ext uri="{FF2B5EF4-FFF2-40B4-BE49-F238E27FC236}">
                        <a16:creationId xmlns:a16="http://schemas.microsoft.com/office/drawing/2014/main" id="{6B5AA53F-9EA0-59FE-41F9-92CD83608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982" y="4398533"/>
                    <a:ext cx="416305" cy="506179"/>
                  </a:xfrm>
                  <a:prstGeom prst="rect">
                    <a:avLst/>
                  </a:prstGeom>
                </p:spPr>
              </p:pic>
              <p:pic>
                <p:nvPicPr>
                  <p:cNvPr id="35" name="Imagem 34" descr="Desenho de rosto de pessoa&#10;&#10;Descrição gerada automaticamente com confiança baixa">
                    <a:extLst>
                      <a:ext uri="{FF2B5EF4-FFF2-40B4-BE49-F238E27FC236}">
                        <a16:creationId xmlns:a16="http://schemas.microsoft.com/office/drawing/2014/main" id="{BEE70B6F-E16B-07B2-5667-0CF10BFEA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1444" y="3903718"/>
                    <a:ext cx="416309" cy="506184"/>
                  </a:xfrm>
                  <a:prstGeom prst="rect">
                    <a:avLst/>
                  </a:prstGeom>
                </p:spPr>
              </p:pic>
              <p:pic>
                <p:nvPicPr>
                  <p:cNvPr id="36" name="Imagem 35" descr="Desenho de rosto de pessoa&#10;&#10;Descrição gerada automaticamente com confiança baixa">
                    <a:extLst>
                      <a:ext uri="{FF2B5EF4-FFF2-40B4-BE49-F238E27FC236}">
                        <a16:creationId xmlns:a16="http://schemas.microsoft.com/office/drawing/2014/main" id="{E497CB84-5913-AD7C-12FA-B8D59B83C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878" y="2579100"/>
                    <a:ext cx="416305" cy="336011"/>
                  </a:xfrm>
                  <a:prstGeom prst="rect">
                    <a:avLst/>
                  </a:prstGeom>
                </p:spPr>
              </p:pic>
              <p:pic>
                <p:nvPicPr>
                  <p:cNvPr id="37" name="Imagem 36" descr="Desenho de rosto de pessoa&#10;&#10;Descrição gerada automaticamente com confiança baixa">
                    <a:extLst>
                      <a:ext uri="{FF2B5EF4-FFF2-40B4-BE49-F238E27FC236}">
                        <a16:creationId xmlns:a16="http://schemas.microsoft.com/office/drawing/2014/main" id="{CDC1827B-080C-A1A9-54F8-6AB8DCA3A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077" y="5340362"/>
                    <a:ext cx="416305" cy="336011"/>
                  </a:xfrm>
                  <a:prstGeom prst="rect">
                    <a:avLst/>
                  </a:prstGeom>
                </p:spPr>
              </p:pic>
              <p:pic>
                <p:nvPicPr>
                  <p:cNvPr id="38" name="Imagem 37" descr="Desenho de rosto de pessoa&#10;&#10;Descrição gerada automaticamente com confiança baixa">
                    <a:extLst>
                      <a:ext uri="{FF2B5EF4-FFF2-40B4-BE49-F238E27FC236}">
                        <a16:creationId xmlns:a16="http://schemas.microsoft.com/office/drawing/2014/main" id="{8E5C4B1D-CCB4-4BF7-BDAF-C7DAA10448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7933" y="3949251"/>
                    <a:ext cx="416305" cy="336011"/>
                  </a:xfrm>
                  <a:prstGeom prst="rect">
                    <a:avLst/>
                  </a:prstGeom>
                </p:spPr>
              </p:pic>
              <p:pic>
                <p:nvPicPr>
                  <p:cNvPr id="39" name="Imagem 38" descr="Desenho de rosto de pessoa&#10;&#10;Descrição gerada automaticamente com confiança baixa">
                    <a:extLst>
                      <a:ext uri="{FF2B5EF4-FFF2-40B4-BE49-F238E27FC236}">
                        <a16:creationId xmlns:a16="http://schemas.microsoft.com/office/drawing/2014/main" id="{D95888CC-99DB-A6B1-CA37-E5E607E12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667" y="3977900"/>
                    <a:ext cx="416305" cy="336011"/>
                  </a:xfrm>
                  <a:prstGeom prst="rect">
                    <a:avLst/>
                  </a:prstGeom>
                </p:spPr>
              </p:pic>
              <p:pic>
                <p:nvPicPr>
                  <p:cNvPr id="40" name="Imagem 39" descr="Desenho de rosto de pessoa&#10;&#10;Descrição gerada automaticamente com confiança baixa">
                    <a:extLst>
                      <a:ext uri="{FF2B5EF4-FFF2-40B4-BE49-F238E27FC236}">
                        <a16:creationId xmlns:a16="http://schemas.microsoft.com/office/drawing/2014/main" id="{CFF0AFC0-346B-C1CC-719B-A6F8CFA2F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8583" y="1844517"/>
                    <a:ext cx="416305" cy="336011"/>
                  </a:xfrm>
                  <a:prstGeom prst="rect">
                    <a:avLst/>
                  </a:prstGeom>
                </p:spPr>
              </p:pic>
              <p:pic>
                <p:nvPicPr>
                  <p:cNvPr id="41" name="Imagem 40" descr="Desenho de rosto de pessoa&#10;&#10;Descrição gerada automaticamente com confiança baixa">
                    <a:extLst>
                      <a:ext uri="{FF2B5EF4-FFF2-40B4-BE49-F238E27FC236}">
                        <a16:creationId xmlns:a16="http://schemas.microsoft.com/office/drawing/2014/main" id="{8A9DE21E-11E2-BC16-E1BC-2CF18B871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7601" y="2783350"/>
                    <a:ext cx="416305" cy="336011"/>
                  </a:xfrm>
                  <a:prstGeom prst="rect">
                    <a:avLst/>
                  </a:prstGeom>
                </p:spPr>
              </p:pic>
              <p:pic>
                <p:nvPicPr>
                  <p:cNvPr id="42" name="Imagem 41" descr="Desenho de rosto de pessoa&#10;&#10;Descrição gerada automaticamente com confiança baixa">
                    <a:extLst>
                      <a:ext uri="{FF2B5EF4-FFF2-40B4-BE49-F238E27FC236}">
                        <a16:creationId xmlns:a16="http://schemas.microsoft.com/office/drawing/2014/main" id="{2539973F-1C06-71D0-3E46-412528859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9921" y="3317944"/>
                    <a:ext cx="416305" cy="336010"/>
                  </a:xfrm>
                  <a:prstGeom prst="rect">
                    <a:avLst/>
                  </a:prstGeom>
                </p:spPr>
              </p:pic>
              <p:pic>
                <p:nvPicPr>
                  <p:cNvPr id="43" name="Imagem 42" descr="Desenho de rosto de pessoa&#10;&#10;Descrição gerada automaticamente com confiança baixa">
                    <a:extLst>
                      <a:ext uri="{FF2B5EF4-FFF2-40B4-BE49-F238E27FC236}">
                        <a16:creationId xmlns:a16="http://schemas.microsoft.com/office/drawing/2014/main" id="{651C1D1B-C886-39C2-A630-F1250A47D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689" y="4607206"/>
                    <a:ext cx="416305" cy="336011"/>
                  </a:xfrm>
                  <a:prstGeom prst="rect">
                    <a:avLst/>
                  </a:prstGeom>
                </p:spPr>
              </p:pic>
              <p:pic>
                <p:nvPicPr>
                  <p:cNvPr id="44" name="Imagem 43" descr="Desenho de rosto de pessoa&#10;&#10;Descrição gerada automaticamente com confiança baixa">
                    <a:extLst>
                      <a:ext uri="{FF2B5EF4-FFF2-40B4-BE49-F238E27FC236}">
                        <a16:creationId xmlns:a16="http://schemas.microsoft.com/office/drawing/2014/main" id="{22E50C06-4EF9-2351-7CF0-2EFA961EE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803" y="5139034"/>
                    <a:ext cx="416305" cy="336011"/>
                  </a:xfrm>
                  <a:prstGeom prst="rect">
                    <a:avLst/>
                  </a:prstGeom>
                </p:spPr>
              </p:pic>
              <p:pic>
                <p:nvPicPr>
                  <p:cNvPr id="45" name="Imagem 44" descr="Desenho de rosto de pessoa&#10;&#10;Descrição gerada automaticamente com confiança baixa">
                    <a:extLst>
                      <a:ext uri="{FF2B5EF4-FFF2-40B4-BE49-F238E27FC236}">
                        <a16:creationId xmlns:a16="http://schemas.microsoft.com/office/drawing/2014/main" id="{D2936E1C-69A1-342C-D95A-5409AA372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2173" y="2799393"/>
                    <a:ext cx="416305" cy="336011"/>
                  </a:xfrm>
                  <a:prstGeom prst="rect">
                    <a:avLst/>
                  </a:prstGeom>
                </p:spPr>
              </p:pic>
              <p:pic>
                <p:nvPicPr>
                  <p:cNvPr id="46" name="Imagem 45" descr="Desenho de rosto de pessoa&#10;&#10;Descrição gerada automaticamente com confiança baixa">
                    <a:extLst>
                      <a:ext uri="{FF2B5EF4-FFF2-40B4-BE49-F238E27FC236}">
                        <a16:creationId xmlns:a16="http://schemas.microsoft.com/office/drawing/2014/main" id="{470F4298-BA52-4591-2722-88AA118CB0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404" y="3308522"/>
                    <a:ext cx="416305" cy="336011"/>
                  </a:xfrm>
                  <a:prstGeom prst="rect">
                    <a:avLst/>
                  </a:prstGeom>
                </p:spPr>
              </p:pic>
              <p:pic>
                <p:nvPicPr>
                  <p:cNvPr id="47" name="Imagem 46" descr="Desenho de rosto de pessoa&#10;&#10;Descrição gerada automaticamente com confiança baixa">
                    <a:extLst>
                      <a:ext uri="{FF2B5EF4-FFF2-40B4-BE49-F238E27FC236}">
                        <a16:creationId xmlns:a16="http://schemas.microsoft.com/office/drawing/2014/main" id="{AB70B23B-B958-1029-0874-19ECBE861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4478" y="4529796"/>
                    <a:ext cx="416305" cy="336011"/>
                  </a:xfrm>
                  <a:prstGeom prst="rect">
                    <a:avLst/>
                  </a:prstGeom>
                </p:spPr>
              </p:pic>
              <p:pic>
                <p:nvPicPr>
                  <p:cNvPr id="48" name="Imagem 47" descr="Desenho de rosto de pessoa&#10;&#10;Descrição gerada automaticamente com confiança baixa">
                    <a:extLst>
                      <a:ext uri="{FF2B5EF4-FFF2-40B4-BE49-F238E27FC236}">
                        <a16:creationId xmlns:a16="http://schemas.microsoft.com/office/drawing/2014/main" id="{4FA1690D-B78E-DC27-37F3-8C7E3CE854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351" y="5139034"/>
                    <a:ext cx="416305" cy="336011"/>
                  </a:xfrm>
                  <a:prstGeom prst="rect">
                    <a:avLst/>
                  </a:prstGeom>
                </p:spPr>
              </p:pic>
              <p:pic>
                <p:nvPicPr>
                  <p:cNvPr id="49" name="Imagem 48" descr="Desenho de rosto de pessoa&#10;&#10;Descrição gerada automaticamente com confiança baixa">
                    <a:extLst>
                      <a:ext uri="{FF2B5EF4-FFF2-40B4-BE49-F238E27FC236}">
                        <a16:creationId xmlns:a16="http://schemas.microsoft.com/office/drawing/2014/main" id="{1BF15DE3-9EB3-0E29-EC14-AB60EEA32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393" y="1992123"/>
                    <a:ext cx="416305" cy="376810"/>
                  </a:xfrm>
                  <a:prstGeom prst="rect">
                    <a:avLst/>
                  </a:prstGeom>
                </p:spPr>
              </p:pic>
              <p:pic>
                <p:nvPicPr>
                  <p:cNvPr id="50" name="Imagem 49" descr="Desenho de rosto de pessoa&#10;&#10;Descrição gerada automaticamente com confiança baixa">
                    <a:extLst>
                      <a:ext uri="{FF2B5EF4-FFF2-40B4-BE49-F238E27FC236}">
                        <a16:creationId xmlns:a16="http://schemas.microsoft.com/office/drawing/2014/main" id="{2CB1AADB-B409-9B46-D062-04ABDBBAF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027" y="2240747"/>
                    <a:ext cx="416305" cy="376810"/>
                  </a:xfrm>
                  <a:prstGeom prst="rect">
                    <a:avLst/>
                  </a:prstGeom>
                </p:spPr>
              </p:pic>
              <p:pic>
                <p:nvPicPr>
                  <p:cNvPr id="51" name="Imagem 50" descr="Desenho de rosto de pessoa&#10;&#10;Descrição gerada automaticamente com confiança baixa">
                    <a:extLst>
                      <a:ext uri="{FF2B5EF4-FFF2-40B4-BE49-F238E27FC236}">
                        <a16:creationId xmlns:a16="http://schemas.microsoft.com/office/drawing/2014/main" id="{0DB79A17-FCF9-B80A-3B80-F2DF73B67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5692" y="2604474"/>
                    <a:ext cx="416305" cy="336011"/>
                  </a:xfrm>
                  <a:prstGeom prst="rect">
                    <a:avLst/>
                  </a:prstGeom>
                </p:spPr>
              </p:pic>
              <p:pic>
                <p:nvPicPr>
                  <p:cNvPr id="52" name="Imagem 51" descr="Desenho de rosto de pessoa&#10;&#10;Descrição gerada automaticamente com confiança baixa">
                    <a:extLst>
                      <a:ext uri="{FF2B5EF4-FFF2-40B4-BE49-F238E27FC236}">
                        <a16:creationId xmlns:a16="http://schemas.microsoft.com/office/drawing/2014/main" id="{028FFF20-64F1-C6CB-4A3C-0ECF63CB4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682" y="2990887"/>
                    <a:ext cx="416305" cy="374288"/>
                  </a:xfrm>
                  <a:prstGeom prst="rect">
                    <a:avLst/>
                  </a:prstGeom>
                </p:spPr>
              </p:pic>
              <p:pic>
                <p:nvPicPr>
                  <p:cNvPr id="53" name="Imagem 52" descr="Desenho de rosto de pessoa&#10;&#10;Descrição gerada automaticamente com confiança baixa">
                    <a:extLst>
                      <a:ext uri="{FF2B5EF4-FFF2-40B4-BE49-F238E27FC236}">
                        <a16:creationId xmlns:a16="http://schemas.microsoft.com/office/drawing/2014/main" id="{EAB419BA-A268-3592-6178-880EDA1EB8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3418" y="3507645"/>
                    <a:ext cx="416305" cy="374288"/>
                  </a:xfrm>
                  <a:prstGeom prst="rect">
                    <a:avLst/>
                  </a:prstGeom>
                </p:spPr>
              </p:pic>
              <p:pic>
                <p:nvPicPr>
                  <p:cNvPr id="54" name="Imagem 53" descr="Desenho de rosto de pessoa&#10;&#10;Descrição gerada automaticamente com confiança baixa">
                    <a:extLst>
                      <a:ext uri="{FF2B5EF4-FFF2-40B4-BE49-F238E27FC236}">
                        <a16:creationId xmlns:a16="http://schemas.microsoft.com/office/drawing/2014/main" id="{F665A9E0-70EF-2376-1C1C-8142081E5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5799" y="3969232"/>
                    <a:ext cx="416305" cy="374288"/>
                  </a:xfrm>
                  <a:prstGeom prst="rect">
                    <a:avLst/>
                  </a:prstGeom>
                </p:spPr>
              </p:pic>
              <p:pic>
                <p:nvPicPr>
                  <p:cNvPr id="55" name="Imagem 54" descr="Desenho de rosto de pessoa&#10;&#10;Descrição gerada automaticamente com confiança baixa">
                    <a:extLst>
                      <a:ext uri="{FF2B5EF4-FFF2-40B4-BE49-F238E27FC236}">
                        <a16:creationId xmlns:a16="http://schemas.microsoft.com/office/drawing/2014/main" id="{6CCA51D8-C630-7110-A14E-1F00F16E8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6265" y="4430819"/>
                    <a:ext cx="416305" cy="374288"/>
                  </a:xfrm>
                  <a:prstGeom prst="rect">
                    <a:avLst/>
                  </a:prstGeom>
                </p:spPr>
              </p:pic>
              <p:pic>
                <p:nvPicPr>
                  <p:cNvPr id="56" name="Imagem 55" descr="Desenho de rosto de pessoa&#10;&#10;Descrição gerada automaticamente com confiança baixa">
                    <a:extLst>
                      <a:ext uri="{FF2B5EF4-FFF2-40B4-BE49-F238E27FC236}">
                        <a16:creationId xmlns:a16="http://schemas.microsoft.com/office/drawing/2014/main" id="{8423A20A-10E0-5741-BE6E-440ED286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421" y="6043568"/>
                    <a:ext cx="416305" cy="374288"/>
                  </a:xfrm>
                  <a:prstGeom prst="rect">
                    <a:avLst/>
                  </a:prstGeom>
                </p:spPr>
              </p:pic>
              <p:pic>
                <p:nvPicPr>
                  <p:cNvPr id="57" name="Imagem 56" descr="Desenho de rosto de pessoa&#10;&#10;Descrição gerada automaticamente com confiança baixa">
                    <a:extLst>
                      <a:ext uri="{FF2B5EF4-FFF2-40B4-BE49-F238E27FC236}">
                        <a16:creationId xmlns:a16="http://schemas.microsoft.com/office/drawing/2014/main" id="{574AD8EA-6444-245B-50A5-26EC967D4F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494" y="5993166"/>
                    <a:ext cx="416305" cy="374288"/>
                  </a:xfrm>
                  <a:prstGeom prst="rect">
                    <a:avLst/>
                  </a:prstGeom>
                </p:spPr>
              </p:pic>
              <p:pic>
                <p:nvPicPr>
                  <p:cNvPr id="58" name="Imagem 57" descr="Desenho de rosto de pessoa&#10;&#10;Descrição gerada automaticamente com confiança baixa">
                    <a:extLst>
                      <a:ext uri="{FF2B5EF4-FFF2-40B4-BE49-F238E27FC236}">
                        <a16:creationId xmlns:a16="http://schemas.microsoft.com/office/drawing/2014/main" id="{A2DEE185-2D8C-753E-F2EF-965F3B07A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7974" y="5856424"/>
                    <a:ext cx="416305" cy="374288"/>
                  </a:xfrm>
                  <a:prstGeom prst="rect">
                    <a:avLst/>
                  </a:prstGeom>
                </p:spPr>
              </p:pic>
              <p:pic>
                <p:nvPicPr>
                  <p:cNvPr id="59" name="Imagem 58" descr="Desenho de rosto de pessoa&#10;&#10;Descrição gerada automaticamente com confiança baixa">
                    <a:extLst>
                      <a:ext uri="{FF2B5EF4-FFF2-40B4-BE49-F238E27FC236}">
                        <a16:creationId xmlns:a16="http://schemas.microsoft.com/office/drawing/2014/main" id="{91893223-9A13-BFDB-FDCE-4FBB9703B1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884" y="5690265"/>
                    <a:ext cx="416305" cy="374288"/>
                  </a:xfrm>
                  <a:prstGeom prst="rect">
                    <a:avLst/>
                  </a:prstGeom>
                </p:spPr>
              </p:pic>
              <p:pic>
                <p:nvPicPr>
                  <p:cNvPr id="60" name="Imagem 59" descr="Desenho de rosto de pessoa&#10;&#10;Descrição gerada automaticamente com confiança baixa">
                    <a:extLst>
                      <a:ext uri="{FF2B5EF4-FFF2-40B4-BE49-F238E27FC236}">
                        <a16:creationId xmlns:a16="http://schemas.microsoft.com/office/drawing/2014/main" id="{17247F3B-40E4-3176-A8DD-CD5127F6E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887" y="5458643"/>
                    <a:ext cx="416305" cy="374288"/>
                  </a:xfrm>
                  <a:prstGeom prst="rect">
                    <a:avLst/>
                  </a:prstGeom>
                </p:spPr>
              </p:pic>
              <p:pic>
                <p:nvPicPr>
                  <p:cNvPr id="61" name="Imagem 60" descr="Desenho de rosto de pessoa&#10;&#10;Descrição gerada automaticamente com confiança baixa">
                    <a:extLst>
                      <a:ext uri="{FF2B5EF4-FFF2-40B4-BE49-F238E27FC236}">
                        <a16:creationId xmlns:a16="http://schemas.microsoft.com/office/drawing/2014/main" id="{FB735E00-4A61-3EAD-8FE1-1F7EFE48D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9494" y="5125850"/>
                    <a:ext cx="416305" cy="374288"/>
                  </a:xfrm>
                  <a:prstGeom prst="rect">
                    <a:avLst/>
                  </a:prstGeom>
                </p:spPr>
              </p:pic>
              <p:pic>
                <p:nvPicPr>
                  <p:cNvPr id="62" name="Imagem 61" descr="Desenho de rosto de pessoa&#10;&#10;Descrição gerada automaticamente com confiança baixa">
                    <a:extLst>
                      <a:ext uri="{FF2B5EF4-FFF2-40B4-BE49-F238E27FC236}">
                        <a16:creationId xmlns:a16="http://schemas.microsoft.com/office/drawing/2014/main" id="{32519C57-1A43-1D3F-3FBC-720DE91D8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5881" y="4779798"/>
                    <a:ext cx="416305" cy="374288"/>
                  </a:xfrm>
                  <a:prstGeom prst="rect">
                    <a:avLst/>
                  </a:prstGeom>
                </p:spPr>
              </p:pic>
            </p:grpSp>
          </p:grpSp>
          <p:pic>
            <p:nvPicPr>
              <p:cNvPr id="2" name="Imagem 1">
                <a:extLst>
                  <a:ext uri="{FF2B5EF4-FFF2-40B4-BE49-F238E27FC236}">
                    <a16:creationId xmlns:a16="http://schemas.microsoft.com/office/drawing/2014/main" id="{505EAC93-B36D-9B0A-3D8E-C5B26B0B7058}"/>
                  </a:ext>
                </a:extLst>
              </p:cNvPr>
              <p:cNvPicPr>
                <a:picLocks noChangeAspect="1"/>
              </p:cNvPicPr>
              <p:nvPr/>
            </p:nvPicPr>
            <p:blipFill>
              <a:blip r:embed="rId7"/>
              <a:stretch>
                <a:fillRect/>
              </a:stretch>
            </p:blipFill>
            <p:spPr>
              <a:xfrm>
                <a:off x="4435392" y="1285863"/>
                <a:ext cx="124933" cy="124933"/>
              </a:xfrm>
              <a:prstGeom prst="rect">
                <a:avLst/>
              </a:prstGeom>
            </p:spPr>
          </p:pic>
        </p:grpSp>
        <p:sp>
          <p:nvSpPr>
            <p:cNvPr id="63" name="Retângulo 62">
              <a:extLst>
                <a:ext uri="{FF2B5EF4-FFF2-40B4-BE49-F238E27FC236}">
                  <a16:creationId xmlns:a16="http://schemas.microsoft.com/office/drawing/2014/main" id="{AF58C36D-A467-C5AD-298B-112D40EC6D12}"/>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2CE8E87F-A28D-2C40-B54A-662009079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Vídeo 12 Décima Segunda Dimensão">
            <a:hlinkClick r:id="" action="ppaction://media"/>
            <a:extLst>
              <a:ext uri="{FF2B5EF4-FFF2-40B4-BE49-F238E27FC236}">
                <a16:creationId xmlns:a16="http://schemas.microsoft.com/office/drawing/2014/main" id="{A2AC3F8C-E16B-7C20-F138-BBC471A864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106" y="6341953"/>
            <a:ext cx="615636" cy="615636"/>
          </a:xfrm>
          <a:prstGeom prst="rect">
            <a:avLst/>
          </a:prstGeom>
        </p:spPr>
      </p:pic>
      <p:pic>
        <p:nvPicPr>
          <p:cNvPr id="7" name="Imagem 6" descr="Texto&#10;&#10;Descrição gerada automaticamente">
            <a:extLst>
              <a:ext uri="{FF2B5EF4-FFF2-40B4-BE49-F238E27FC236}">
                <a16:creationId xmlns:a16="http://schemas.microsoft.com/office/drawing/2014/main" id="{946AFF71-4FC6-B0E2-05AC-B39801049E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61556"/>
            <a:ext cx="963487" cy="596444"/>
          </a:xfrm>
          <a:prstGeom prst="rect">
            <a:avLst/>
          </a:prstGeom>
        </p:spPr>
      </p:pic>
    </p:spTree>
    <p:extLst>
      <p:ext uri="{BB962C8B-B14F-4D97-AF65-F5344CB8AC3E}">
        <p14:creationId xmlns:p14="http://schemas.microsoft.com/office/powerpoint/2010/main" val="1195703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5846-DA90-AE5C-9BAF-7DD748CB07FA}"/>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F4A39D46-880A-3DAA-7569-B291885F08C0}"/>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AFA38F16-BCDA-E181-4D7C-8958651A9781}"/>
              </a:ext>
            </a:extLst>
          </p:cNvPr>
          <p:cNvSpPr txBox="1"/>
          <p:nvPr/>
        </p:nvSpPr>
        <p:spPr>
          <a:xfrm>
            <a:off x="1181862" y="1088136"/>
            <a:ext cx="6780276" cy="473975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COMO SOLICITAR: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IMPLANTE NEUTRO,CO-IMPLANTE NEUTRO E CO-CRIAÇÃO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ptos" panose="02110004020202020204"/>
                <a:ea typeface="+mn-ea"/>
                <a:cs typeface="+mn-cs"/>
              </a:rPr>
              <a:t>(KRYON,LEE CAROLL)</a:t>
            </a: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QUE EU SOU OU DO ANJO DOURADO QUE EU SOU, PEÇO O IMPLANTE NEUTRO, A CONEXÃO E ATIVAÇÃO DAS 12 HÉLICES DE MEU DNA, A COMUNICAÇÃO COM MEUS GUIAS E ESTAR NO LUGAR CERTO, NO MOMENTO OPORTUNO.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QUE EU SOU OU DO ANJO DOURADO QUE EU SOU, CO-CRIO A HABILIDADE E OS MEIOS MATERIAIS NECESSÁRIOS PARA CUMPRIR MINHA MISSÃO, SEJA ELA QUAL FOR.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QUE EU SOU OU DO ANJO DOURADO QUE EU SOU, CO-CRIO A PERFEITA CONEXÃO COM MEU EU SUPERIOR, AS QUALIDADES DO PERDÃO E A MUDANÇA DOS MEUS PADRÕES EGÓICOS PELO PADRÃO DA CRIANÇA INTERIOR.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QUE EU SOU OU DO ANJO DOURADO QUE</a:t>
            </a:r>
          </a:p>
        </p:txBody>
      </p:sp>
      <p:grpSp>
        <p:nvGrpSpPr>
          <p:cNvPr id="4" name="Agrupar 3">
            <a:extLst>
              <a:ext uri="{FF2B5EF4-FFF2-40B4-BE49-F238E27FC236}">
                <a16:creationId xmlns:a16="http://schemas.microsoft.com/office/drawing/2014/main" id="{6979E220-8054-38D2-FAC4-8C6D1D8509F2}"/>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D4EA2C5D-D332-859E-E39A-1DD221E9F601}"/>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F50653CA-FB37-59C8-2C9A-C561AB43CB08}"/>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86243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3A039-488E-2AB5-1473-E32D2DD38A0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72878637-4987-6F81-79DE-57790736ADBA}"/>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ECE8AC83-EB45-015D-540E-BB878EE3475A}"/>
              </a:ext>
            </a:extLst>
          </p:cNvPr>
          <p:cNvSpPr txBox="1"/>
          <p:nvPr/>
        </p:nvSpPr>
        <p:spPr>
          <a:xfrm>
            <a:off x="1181862" y="1305341"/>
            <a:ext cx="6780276" cy="424731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EU SOU, CO-CRIO PROSPERIDADE EM TUDO, ABUNDÂNCIA DE DINHEIRO E RECURSOS DE TODA ESPÉCIE, ÊXITO EM MEUS EMPREENDIMENTOS DE TRABALHO E PESSOAIS E A PERFEITA PROVISÃO DE ENERGIA MATERIAL, ESPIRITUAL E CRIATIVA PARA OBTER O QUANTO NECESSITE E DESEJE.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QUE EU SOU OU DO ANJO DOURADO QUE EU SOU, CO-CRIO QUE NÃO QUERO PARA MIM A SITUAÇÃO APOCALÍPTICA COLETIVA E QUE NÃO TENHO MEDO DA MUDANÇA.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QUE EU SOU OU DO ANJO DOURADO QUE EU SOU, CO-CRIO OBTER O NOVO CONHECIMENTO DESTA NOVA ENERGIA BEM COMO SUAS FERRAMENTAS, PARA QUE POSSA ALCANÇÁ-LA NO MAIS PURO AMOR E UTILIZÁ-LA PARA MEU PRÓPRIO BEM, SABEDORIA, MAESTRIA E PARA TODA A HUMANIDADE.</a:t>
            </a:r>
          </a:p>
        </p:txBody>
      </p:sp>
      <p:grpSp>
        <p:nvGrpSpPr>
          <p:cNvPr id="4" name="Agrupar 3">
            <a:extLst>
              <a:ext uri="{FF2B5EF4-FFF2-40B4-BE49-F238E27FC236}">
                <a16:creationId xmlns:a16="http://schemas.microsoft.com/office/drawing/2014/main" id="{CD651DA8-AF2F-624F-E13C-BF2DC99ADD96}"/>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3971CB99-75A0-74C9-C444-20E7C673CD63}"/>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170162CB-2CE9-50E3-5A48-DE1D3B571BAB}"/>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020399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3ED85-EE4E-1AE0-40D4-EAC717F87CE6}"/>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C24BDDF5-E03E-6DFD-E476-A9349BCA6E8F}"/>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0D6CF789-C511-55F3-B72C-FD3748AF7D82}"/>
              </a:ext>
            </a:extLst>
          </p:cNvPr>
          <p:cNvSpPr txBox="1"/>
          <p:nvPr/>
        </p:nvSpPr>
        <p:spPr>
          <a:xfrm>
            <a:off x="1181862" y="1195613"/>
            <a:ext cx="6608826" cy="452431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QUE EU SOU OU DO ANJO DOURADO QUE EU SOU, CO-CRIO TRANSFORMAR ALINHANDO MEU CORPO, MENTE, CORAÇÃO E ESPÍRITO A FREQÜÊNCIA DOURADA DO CRISTO CÓSMICO.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MEU PAI E EU SOMOS UM.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QUE EU SOU OU DO ANJO DOURADO QUE EU SOU, CO-CRIO SER UM GERADOR DE PODER E INFLUÊNCIA POSITIVA EM MINHA VIDA E A MINHA VOLTA.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0000"/>
                </a:solidFill>
                <a:effectLst/>
                <a:uLnTx/>
                <a:uFillTx/>
                <a:latin typeface="Aptos" panose="02110004020202020204"/>
                <a:ea typeface="+mn-ea"/>
                <a:cs typeface="+mn-cs"/>
              </a:rPr>
              <a:t>CO-CRIAR A TRANSMUTAÇÃO DO PADRÃO EGÓICO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Sempre digam: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no qual Eu Sou, eu cocrio a transmutação do padrão egóico........(Ex.: ciúmes, inveja), liberando-o, apagando-o e transmutando-o de minha memória celular, de minha memória anímica e de minha estrutura psicológica. De mim para mim, de mim para os demais e dos demais para mim.”</a:t>
            </a:r>
          </a:p>
        </p:txBody>
      </p:sp>
      <p:grpSp>
        <p:nvGrpSpPr>
          <p:cNvPr id="4" name="Agrupar 3">
            <a:extLst>
              <a:ext uri="{FF2B5EF4-FFF2-40B4-BE49-F238E27FC236}">
                <a16:creationId xmlns:a16="http://schemas.microsoft.com/office/drawing/2014/main" id="{650140E3-80DF-9D0A-B18D-1B36130182ED}"/>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141C910D-5737-47BD-2858-B40CEC51FB15}"/>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CD2386A8-EE5B-23F0-5792-D7FAA1C87B0A}"/>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547001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B27A-4262-15EB-44D2-2B50B67E0A06}"/>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C7896B37-E952-6042-7376-F7DA87E941F8}"/>
              </a:ext>
            </a:extLst>
          </p:cNvPr>
          <p:cNvSpPr/>
          <p:nvPr/>
        </p:nvSpPr>
        <p:spPr>
          <a:xfrm>
            <a:off x="658368" y="566928"/>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39ACE523-DF4E-E957-1686-8070D13B6B26}"/>
              </a:ext>
            </a:extLst>
          </p:cNvPr>
          <p:cNvSpPr txBox="1"/>
          <p:nvPr/>
        </p:nvSpPr>
        <p:spPr>
          <a:xfrm>
            <a:off x="1267587" y="1186469"/>
            <a:ext cx="6608826" cy="424731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CO-CRIAR A TRANSMUTAÇÃO DO PADRÃO EGÓICO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 segundo passo é </a:t>
            </a:r>
            <a:r>
              <a:rPr kumimoji="0" lang="pt-BR" sz="1800" b="0" i="0" u="none" strike="noStrike" kern="1200" cap="none" spc="0" normalizeH="0" baseline="0" noProof="0" dirty="0" err="1">
                <a:ln>
                  <a:noFill/>
                </a:ln>
                <a:solidFill>
                  <a:prstClr val="black"/>
                </a:solidFill>
                <a:effectLst/>
                <a:uLnTx/>
                <a:uFillTx/>
                <a:latin typeface="Aptos" panose="02110004020202020204"/>
                <a:ea typeface="+mn-ea"/>
                <a:cs typeface="+mn-cs"/>
              </a:rPr>
              <a:t>co-criar</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a transmutação do padrão egóico.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Logo abaixo encontrarão os 16 pacotes de padrões egóicos que devem ser liberados, apagados e transmutados tão logo sintam a energia em seu ser ou a sua volta. Tratem de fazê-lo com consciência e que não se converta num ritual.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Por exemplo, se estão com uma pessoa cuja atitude não lhes agrada, aproveitem também para limpar o padrão, porque, em geral somos espelhos uns dos outros. Logo adotarão uma forma muito natural que, para você, tenha bons resultados. Mas façam, limpem-se totalmente, não deixem nada!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Comprovarão, por si mesmo, que estes padrões vão se apresentando na sua vida cotidiana.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Quando aparecerem, liberem, apaguem, transmutem. Cancelem!!Dissipem!!</a:t>
            </a:r>
          </a:p>
        </p:txBody>
      </p:sp>
      <p:grpSp>
        <p:nvGrpSpPr>
          <p:cNvPr id="4" name="Agrupar 3">
            <a:extLst>
              <a:ext uri="{FF2B5EF4-FFF2-40B4-BE49-F238E27FC236}">
                <a16:creationId xmlns:a16="http://schemas.microsoft.com/office/drawing/2014/main" id="{773E1711-77CC-C770-1529-8873976EE23D}"/>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79F35FA3-9367-A7F5-E4F1-C7A8DC8F5465}"/>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442B33DB-3BF8-CEFC-3163-767CAA6FC501}"/>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659921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89113-21E5-C1D9-ED74-72F6FF6671D6}"/>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07FC8D7D-CEAD-1874-4E21-E62DEA202A87}"/>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C75E951C-F3E7-6122-F947-59455A2F13E7}"/>
              </a:ext>
            </a:extLst>
          </p:cNvPr>
          <p:cNvSpPr txBox="1"/>
          <p:nvPr/>
        </p:nvSpPr>
        <p:spPr>
          <a:xfrm>
            <a:off x="1234440" y="1166842"/>
            <a:ext cx="6556248" cy="424731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PADRÕES EGÓICOS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Os padrões egóicos se disfarçam de diversas maneiras, como vamos ver.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Mas cada pacote, ainda que se disfarce para nos distrair, é a mesma energia.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1. Ciúme, inveja </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energia);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2. Cobiça, apego, possessão e avareza </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energia);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3. Baixa autoestima, “não posso”, complexo de inferioridade,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“isso não vai me deixar” </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energia);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4. Importância pessoal, arrogância, soberba, vaidade, orgulho, prepotência </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energia);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5. Egoísmo </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(quer tudo para si), </a:t>
            </a: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egotismo</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(não pode colocar-se no lugar de ninguém), </a:t>
            </a: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egocentrismo</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(Ex.: junto com um amigo começas a contar uma história e não permites que os outros tenham a palavra);</a:t>
            </a:r>
          </a:p>
        </p:txBody>
      </p:sp>
      <p:grpSp>
        <p:nvGrpSpPr>
          <p:cNvPr id="4" name="Agrupar 3">
            <a:extLst>
              <a:ext uri="{FF2B5EF4-FFF2-40B4-BE49-F238E27FC236}">
                <a16:creationId xmlns:a16="http://schemas.microsoft.com/office/drawing/2014/main" id="{0E1BA996-7E96-1EE8-DB4B-A68BDF1D9B9D}"/>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81601675-01B9-A57F-3CC5-26024584AAC2}"/>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B2512B18-066E-C861-898A-D4277F66CCF0}"/>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50721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3335B-6A1F-BFCF-7B55-83BA771287E2}"/>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78BD4552-4958-6FC8-4172-094CA70B1C66}"/>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68906B51-6CCD-A6A0-AE56-ACFA33C89397}"/>
              </a:ext>
            </a:extLst>
          </p:cNvPr>
          <p:cNvSpPr txBox="1"/>
          <p:nvPr/>
        </p:nvSpPr>
        <p:spPr>
          <a:xfrm>
            <a:off x="1234440" y="1028343"/>
            <a:ext cx="6556248" cy="480131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6. Medos: A - B - 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A – Medos Seminais: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Medo do abandono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Medo da confrontação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Medo da iluminação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Medo da capacidade própria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B – Medos sala de inquisição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Medo da culpa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Medo da crítica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Medo de ser julgado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Medo de ser condenado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Medo de Deus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C – Medo das mudanças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7. Controle, manipulação, estratégias, especulação</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8. Mecanismos ofensivos/defensivos </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(todo a brincadeira ofensiva, a ironia, a zombaria, rir-se do outro,...)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9. A sala de inquisição: culpar, castigar, julgar, condenar;</a:t>
            </a:r>
          </a:p>
        </p:txBody>
      </p:sp>
      <p:grpSp>
        <p:nvGrpSpPr>
          <p:cNvPr id="4" name="Agrupar 3">
            <a:extLst>
              <a:ext uri="{FF2B5EF4-FFF2-40B4-BE49-F238E27FC236}">
                <a16:creationId xmlns:a16="http://schemas.microsoft.com/office/drawing/2014/main" id="{149F8661-BF48-5C00-4D85-9D58C5E53BE5}"/>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113AB655-08E6-4D80-F3AB-78A02EF517D0}"/>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8FE703A5-DE0F-CE70-3C41-4D0E75087C41}"/>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63854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EDE3A-21E8-ACAF-923C-699060E48F21}"/>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7B019521-4C1F-CC2F-5000-9048A438E06D}"/>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3F545227-3B7C-22D5-65D4-7C41798046E6}"/>
              </a:ext>
            </a:extLst>
          </p:cNvPr>
          <p:cNvSpPr txBox="1"/>
          <p:nvPr/>
        </p:nvSpPr>
        <p:spPr>
          <a:xfrm>
            <a:off x="1234440" y="1028343"/>
            <a:ext cx="6556248" cy="39703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10. Ódio, ira, cólera, ofensa, capricho, vingança, impaciência, intolerância;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11. Evasão, negação, justificativas, deformação da realidade, auto-engano;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12. Dramatização emocional;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13. Imobilidade, indiferença, aborrecimento, insipidez, apatia, desesperança;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14. Angústia, ansiedade, depressão, preocupação, melancolia, somatizações, obsessões, fanatismo;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15. A doutrina da dualidade </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ganhar – perder, castigo – prêmio, inferno – paraíso, pobres – ricos, merecedores – não merecedores, chefes – empregados)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16. A felicidade vem de fora para dentro</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 name="Agrupar 3">
            <a:extLst>
              <a:ext uri="{FF2B5EF4-FFF2-40B4-BE49-F238E27FC236}">
                <a16:creationId xmlns:a16="http://schemas.microsoft.com/office/drawing/2014/main" id="{98F8D62C-78CC-5129-9F8D-3738563ADEE2}"/>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4A5BDB1E-5292-58BF-2209-9BA7AB0C1FA4}"/>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43CA1A8F-DDF2-631C-C248-0A1BB203F00C}"/>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004694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4C6D7-E8AB-1077-89E5-CEBFFE48DBF4}"/>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4D9888A-FEE1-F098-98CD-504FFE15077F}"/>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B532879D-9BB8-8D1E-C934-B7A46E08269F}"/>
              </a:ext>
            </a:extLst>
          </p:cNvPr>
          <p:cNvSpPr txBox="1"/>
          <p:nvPr/>
        </p:nvSpPr>
        <p:spPr>
          <a:xfrm>
            <a:off x="1234440" y="1028343"/>
            <a:ext cx="6556248" cy="480131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MUDANÇA DO PADRÃO EGÓICO PELO PADRÃO DA CRIANÇA INTERIOR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Esta é mais uma ferramenta para ajudar-nos neste regresso ao lar. Este regresso ao lar é o encontro com quem Eu Sou.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Quanto ao Implante Neutro, uma vez que solicitamos, devemos seguir trabalhando constantemente, porque se apenas pedem e não libera, apagam e transmutam o trabalho fica inacabado e seguimos adquirindo novos contratos.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Quando co-criam a transmutação dos Padrões Egóicos, mudem-no para o Padrão da Criança Interior.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0000"/>
                </a:solidFill>
                <a:effectLst/>
                <a:uLnTx/>
                <a:uFillTx/>
                <a:latin typeface="Aptos" panose="02110004020202020204"/>
                <a:ea typeface="+mn-ea"/>
                <a:cs typeface="+mn-cs"/>
              </a:rPr>
              <a:t>“Em nome do Espírito no qual Eu Sou, transformo o padrão egóico pelo padrão da Criança Interior e ativo todas as qualidades de base que tenho ou existem em mim. Tudo o que me acontece, me eleva à luz. Todos os que me cercam ascendem à luz. Todos os que me cercaram ascendem à luz. O que pensam de mim, é luz. O que penso, luz é. Em Deus vivo, me movo e tenho meu ser.”</a:t>
            </a:r>
          </a:p>
        </p:txBody>
      </p:sp>
      <p:grpSp>
        <p:nvGrpSpPr>
          <p:cNvPr id="4" name="Agrupar 3">
            <a:extLst>
              <a:ext uri="{FF2B5EF4-FFF2-40B4-BE49-F238E27FC236}">
                <a16:creationId xmlns:a16="http://schemas.microsoft.com/office/drawing/2014/main" id="{E05C45D2-6212-799A-8D80-DD36C59D554F}"/>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84C2495A-60C3-EAA0-C29D-412B340197B5}"/>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AF1ADB15-3D89-AF72-11A6-1901D7F5675B}"/>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021286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A969A39-1B50-EE88-6EF7-3CB0DA133D00}"/>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CD7ED483-1385-9FB4-E994-1A7A2A8233B1}"/>
              </a:ext>
            </a:extLst>
          </p:cNvPr>
          <p:cNvSpPr txBox="1"/>
          <p:nvPr/>
        </p:nvSpPr>
        <p:spPr>
          <a:xfrm>
            <a:off x="1188720" y="1133856"/>
            <a:ext cx="6601968"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 De Coração a Coração ♥: KRYON - O IMPLANTE NEUTRO</a:t>
            </a: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http://www.emfbalancingtechnique.com/reading/kryon_emf_chapter.php</a:t>
            </a: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http://www.emfbalancingtechnique.com/reading/spiral_sweep.php?phpLang=pt</a:t>
            </a: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 name="Agrupar 3">
            <a:extLst>
              <a:ext uri="{FF2B5EF4-FFF2-40B4-BE49-F238E27FC236}">
                <a16:creationId xmlns:a16="http://schemas.microsoft.com/office/drawing/2014/main" id="{D23B3B87-11E5-9C7A-621B-6292D4E80398}"/>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3BB8369C-658F-8BF2-32A3-E01FB80EB8BC}"/>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BA20C7A5-BEB4-DF02-B076-FCF15F91F367}"/>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995707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E62C-3851-16C6-B41A-F826817F31C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6323B13-1678-9876-5A7E-9070696D5266}"/>
              </a:ext>
            </a:extLst>
          </p:cNvPr>
          <p:cNvSpPr/>
          <p:nvPr/>
        </p:nvSpPr>
        <p:spPr>
          <a:xfrm>
            <a:off x="717804" y="573645"/>
            <a:ext cx="7708392" cy="5742432"/>
          </a:xfrm>
          <a:prstGeom prst="rect">
            <a:avLst/>
          </a:prstGeom>
          <a:solidFill>
            <a:schemeClr val="bg1"/>
          </a:solidFill>
          <a:ln w="38100">
            <a:solidFill>
              <a:srgbClr val="E2B2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2" name="Agrupar 11">
            <a:extLst>
              <a:ext uri="{FF2B5EF4-FFF2-40B4-BE49-F238E27FC236}">
                <a16:creationId xmlns:a16="http://schemas.microsoft.com/office/drawing/2014/main" id="{11062531-9A09-5DCB-EF6C-0A06612F9BE0}"/>
              </a:ext>
            </a:extLst>
          </p:cNvPr>
          <p:cNvGrpSpPr/>
          <p:nvPr/>
        </p:nvGrpSpPr>
        <p:grpSpPr>
          <a:xfrm>
            <a:off x="1" y="0"/>
            <a:ext cx="9144000" cy="6858000"/>
            <a:chOff x="1" y="0"/>
            <a:chExt cx="9144000" cy="6858000"/>
          </a:xfrm>
        </p:grpSpPr>
        <p:pic>
          <p:nvPicPr>
            <p:cNvPr id="7" name="Imagem 6" descr="Menina com bolo de aniversário&#10;&#10;O conteúdo gerado por IA pode estar incorreto.">
              <a:extLst>
                <a:ext uri="{FF2B5EF4-FFF2-40B4-BE49-F238E27FC236}">
                  <a16:creationId xmlns:a16="http://schemas.microsoft.com/office/drawing/2014/main" id="{8B3FDD62-4A1E-DE7B-1156-FC5B989AE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8" y="573646"/>
              <a:ext cx="7644384" cy="5742432"/>
            </a:xfrm>
            <a:prstGeom prst="rect">
              <a:avLst/>
            </a:prstGeom>
            <a:ln>
              <a:solidFill>
                <a:srgbClr val="E2B25C"/>
              </a:solidFill>
            </a:ln>
          </p:spPr>
        </p:pic>
        <p:grpSp>
          <p:nvGrpSpPr>
            <p:cNvPr id="11" name="Agrupar 10">
              <a:extLst>
                <a:ext uri="{FF2B5EF4-FFF2-40B4-BE49-F238E27FC236}">
                  <a16:creationId xmlns:a16="http://schemas.microsoft.com/office/drawing/2014/main" id="{8B16FC03-2A0A-3D6D-A55D-BD24B7CDFDA6}"/>
                </a:ext>
              </a:extLst>
            </p:cNvPr>
            <p:cNvGrpSpPr/>
            <p:nvPr/>
          </p:nvGrpSpPr>
          <p:grpSpPr>
            <a:xfrm>
              <a:off x="1" y="0"/>
              <a:ext cx="9144000" cy="6858000"/>
              <a:chOff x="1" y="0"/>
              <a:chExt cx="9144000" cy="6858000"/>
            </a:xfrm>
          </p:grpSpPr>
          <p:sp>
            <p:nvSpPr>
              <p:cNvPr id="9" name="Retângulo 8">
                <a:extLst>
                  <a:ext uri="{FF2B5EF4-FFF2-40B4-BE49-F238E27FC236}">
                    <a16:creationId xmlns:a16="http://schemas.microsoft.com/office/drawing/2014/main" id="{DB6725B3-4781-0B5B-6199-D61DC297363C}"/>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tângulo 9">
                <a:extLst>
                  <a:ext uri="{FF2B5EF4-FFF2-40B4-BE49-F238E27FC236}">
                    <a16:creationId xmlns:a16="http://schemas.microsoft.com/office/drawing/2014/main" id="{6FDA1177-48A3-DB8A-6DF3-C16782783B8B}"/>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2083725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398C1A3-D7E9-409D-53B7-D34675503D24}"/>
              </a:ext>
            </a:extLst>
          </p:cNvPr>
          <p:cNvSpPr txBox="1"/>
          <p:nvPr/>
        </p:nvSpPr>
        <p:spPr>
          <a:xfrm>
            <a:off x="543464" y="609106"/>
            <a:ext cx="8057071" cy="5632311"/>
          </a:xfrm>
          <a:prstGeom prst="rect">
            <a:avLst/>
          </a:prstGeom>
          <a:noFill/>
        </p:spPr>
        <p:txBody>
          <a:bodyPr wrap="square" rtlCol="0">
            <a:spAutoFit/>
          </a:bodyPr>
          <a:lstStyle/>
          <a:p>
            <a:pPr algn="just"/>
            <a:r>
              <a:rPr lang="pt-BR" dirty="0">
                <a:solidFill>
                  <a:schemeClr val="bg1"/>
                </a:solidFill>
                <a:latin typeface="Arial" panose="020B0604020202020204" pitchFamily="34" charset="0"/>
                <a:cs typeface="Arial" panose="020B0604020202020204" pitchFamily="34" charset="0"/>
              </a:rPr>
              <a:t>COMO É A VIDA DE ALGUÉM COM OS CHACRA </a:t>
            </a:r>
            <a:r>
              <a:rPr lang="pt-BR" b="1" dirty="0">
                <a:solidFill>
                  <a:schemeClr val="bg1"/>
                </a:solidFill>
                <a:latin typeface="Arial" panose="020B0604020202020204" pitchFamily="34" charset="0"/>
                <a:cs typeface="Arial" pitchFamily="34" charset="0"/>
              </a:rPr>
              <a:t>CORONÁRIO </a:t>
            </a:r>
            <a:r>
              <a:rPr lang="pt-BR" dirty="0">
                <a:solidFill>
                  <a:schemeClr val="bg1"/>
                </a:solidFill>
                <a:latin typeface="Arial" panose="020B0604020202020204" pitchFamily="34" charset="0"/>
                <a:cs typeface="Arial" panose="020B0604020202020204" pitchFamily="34" charset="0"/>
              </a:rPr>
              <a:t>BLOQUEADOS?</a:t>
            </a:r>
          </a:p>
          <a:p>
            <a:pPr algn="just"/>
            <a:r>
              <a:rPr lang="pt-BR" dirty="0">
                <a:solidFill>
                  <a:schemeClr val="bg1"/>
                </a:solidFill>
                <a:latin typeface="Arial" panose="020B0604020202020204" pitchFamily="34" charset="0"/>
                <a:cs typeface="Arial" panose="020B0604020202020204" pitchFamily="34" charset="0"/>
              </a:rPr>
              <a:t>A pessoa pode sentir:</a:t>
            </a:r>
          </a:p>
          <a:p>
            <a:pPr algn="just"/>
            <a:r>
              <a:rPr lang="pt-BR" dirty="0">
                <a:solidFill>
                  <a:schemeClr val="bg1"/>
                </a:solidFill>
                <a:latin typeface="Arial" panose="020B0604020202020204" pitchFamily="34" charset="0"/>
                <a:cs typeface="Arial" panose="020B0604020202020204" pitchFamily="34" charset="0"/>
              </a:rPr>
              <a:t>Desconexão espiritual: sensação de isolamento, falta de fé ou propósito.</a:t>
            </a:r>
          </a:p>
          <a:p>
            <a:pPr algn="just"/>
            <a:r>
              <a:rPr lang="pt-BR" dirty="0">
                <a:solidFill>
                  <a:schemeClr val="bg1"/>
                </a:solidFill>
                <a:latin typeface="Arial" panose="020B0604020202020204" pitchFamily="34" charset="0"/>
                <a:cs typeface="Arial" panose="020B0604020202020204" pitchFamily="34" charset="0"/>
              </a:rPr>
              <a:t>Ceticismo extremo: dificuldade em aceitar ideias espirituais ou confiar na intuição.</a:t>
            </a:r>
          </a:p>
          <a:p>
            <a:pPr algn="just"/>
            <a:r>
              <a:rPr lang="pt-BR" dirty="0">
                <a:solidFill>
                  <a:schemeClr val="bg1"/>
                </a:solidFill>
                <a:latin typeface="Arial" panose="020B0604020202020204" pitchFamily="34" charset="0"/>
                <a:cs typeface="Arial" panose="020B0604020202020204" pitchFamily="34" charset="0"/>
              </a:rPr>
              <a:t>Depressão existencial: sensação de vazio, como se a vida não tivesse sentido.</a:t>
            </a:r>
          </a:p>
          <a:p>
            <a:pPr algn="just"/>
            <a:r>
              <a:rPr lang="pt-BR" dirty="0">
                <a:solidFill>
                  <a:schemeClr val="bg1"/>
                </a:solidFill>
                <a:latin typeface="Arial" panose="020B0604020202020204" pitchFamily="34" charset="0"/>
                <a:cs typeface="Arial" panose="020B0604020202020204" pitchFamily="34" charset="0"/>
              </a:rPr>
              <a:t>Rigidez mental: resistência a novas ideias ou perspectivas mais amplas.</a:t>
            </a:r>
          </a:p>
          <a:p>
            <a:pPr algn="just"/>
            <a:r>
              <a:rPr lang="pt-BR" dirty="0">
                <a:solidFill>
                  <a:schemeClr val="bg1"/>
                </a:solidFill>
                <a:latin typeface="Arial" panose="020B0604020202020204" pitchFamily="34" charset="0"/>
                <a:cs typeface="Arial" panose="020B0604020202020204" pitchFamily="34" charset="0"/>
              </a:rPr>
              <a:t>Fadiga mental: dificuldade de concentração e clareza.</a:t>
            </a:r>
          </a:p>
          <a:p>
            <a:pPr algn="just"/>
            <a:endParaRPr lang="pt-BR" dirty="0">
              <a:solidFill>
                <a:schemeClr val="bg1"/>
              </a:solidFill>
              <a:latin typeface="Arial" panose="020B0604020202020204" pitchFamily="34" charset="0"/>
              <a:cs typeface="Arial" panose="020B0604020202020204" pitchFamily="34" charset="0"/>
            </a:endParaRPr>
          </a:p>
          <a:p>
            <a:pPr algn="just"/>
            <a:endParaRPr lang="pt-BR" dirty="0">
              <a:solidFill>
                <a:schemeClr val="bg1"/>
              </a:solidFill>
              <a:latin typeface="Arial" panose="020B0604020202020204" pitchFamily="34" charset="0"/>
              <a:cs typeface="Arial" panose="020B0604020202020204" pitchFamily="34" charset="0"/>
            </a:endParaRPr>
          </a:p>
          <a:p>
            <a:pPr algn="just"/>
            <a:r>
              <a:rPr lang="pt-BR" dirty="0">
                <a:solidFill>
                  <a:schemeClr val="bg1"/>
                </a:solidFill>
                <a:latin typeface="Arial" panose="020B0604020202020204" pitchFamily="34" charset="0"/>
                <a:cs typeface="Arial" panose="020B0604020202020204" pitchFamily="34" charset="0"/>
              </a:rPr>
              <a:t>COMO É A VIDA DE ALGUÉM COM OS CHACRA </a:t>
            </a:r>
            <a:r>
              <a:rPr lang="pt-BR" b="1" dirty="0">
                <a:solidFill>
                  <a:schemeClr val="bg1"/>
                </a:solidFill>
                <a:latin typeface="Arial" panose="020B0604020202020204" pitchFamily="34" charset="0"/>
                <a:cs typeface="Arial" pitchFamily="34" charset="0"/>
              </a:rPr>
              <a:t>CORONÁRIO </a:t>
            </a:r>
            <a:r>
              <a:rPr lang="pt-BR" dirty="0">
                <a:solidFill>
                  <a:schemeClr val="bg1"/>
                </a:solidFill>
                <a:latin typeface="Arial" panose="020B0604020202020204" pitchFamily="34" charset="0"/>
                <a:cs typeface="Arial" panose="020B0604020202020204" pitchFamily="34" charset="0"/>
              </a:rPr>
              <a:t>EXCESSIVAMENTE ATIVADOS? Pode causar:</a:t>
            </a:r>
          </a:p>
          <a:p>
            <a:pPr algn="just"/>
            <a:r>
              <a:rPr lang="pt-BR" dirty="0">
                <a:solidFill>
                  <a:schemeClr val="bg1"/>
                </a:solidFill>
                <a:latin typeface="Arial" panose="020B0604020202020204" pitchFamily="34" charset="0"/>
                <a:cs typeface="Arial" panose="020B0604020202020204" pitchFamily="34" charset="0"/>
              </a:rPr>
              <a:t>Desconexão com o corpo e o mundo físico: tendência a viver “nas nuvens”.</a:t>
            </a:r>
          </a:p>
          <a:p>
            <a:pPr algn="just"/>
            <a:r>
              <a:rPr lang="pt-BR" dirty="0">
                <a:solidFill>
                  <a:schemeClr val="bg1"/>
                </a:solidFill>
                <a:latin typeface="Arial" panose="020B0604020202020204" pitchFamily="34" charset="0"/>
                <a:cs typeface="Arial" panose="020B0604020202020204" pitchFamily="34" charset="0"/>
              </a:rPr>
              <a:t>Fuga da realidade: negligência das necessidades básicas e responsabilidades.</a:t>
            </a:r>
          </a:p>
          <a:p>
            <a:pPr algn="just"/>
            <a:r>
              <a:rPr lang="pt-BR" dirty="0">
                <a:solidFill>
                  <a:schemeClr val="bg1"/>
                </a:solidFill>
                <a:latin typeface="Arial" panose="020B0604020202020204" pitchFamily="34" charset="0"/>
                <a:cs typeface="Arial" panose="020B0604020202020204" pitchFamily="34" charset="0"/>
              </a:rPr>
              <a:t>Fanatismo espiritual: obsessão por práticas espirituais ou crenças absolutas.</a:t>
            </a:r>
          </a:p>
          <a:p>
            <a:pPr algn="just"/>
            <a:r>
              <a:rPr lang="pt-BR" dirty="0">
                <a:solidFill>
                  <a:schemeClr val="bg1"/>
                </a:solidFill>
                <a:latin typeface="Arial" panose="020B0604020202020204" pitchFamily="34" charset="0"/>
                <a:cs typeface="Arial" panose="020B0604020202020204" pitchFamily="34" charset="0"/>
              </a:rPr>
              <a:t>Sensibilidade extrema: sobrecarga energética, dores de cabeça, insônia.</a:t>
            </a:r>
          </a:p>
          <a:p>
            <a:pPr algn="just"/>
            <a:r>
              <a:rPr lang="pt-BR" dirty="0">
                <a:solidFill>
                  <a:schemeClr val="bg1"/>
                </a:solidFill>
                <a:latin typeface="Arial" panose="020B0604020202020204" pitchFamily="34" charset="0"/>
                <a:cs typeface="Arial" panose="020B0604020202020204" pitchFamily="34" charset="0"/>
              </a:rPr>
              <a:t>Dificuldade de enraizamento: sensação de estar “flutuando” ou sem direção.</a:t>
            </a:r>
          </a:p>
        </p:txBody>
      </p:sp>
    </p:spTree>
    <p:extLst>
      <p:ext uri="{BB962C8B-B14F-4D97-AF65-F5344CB8AC3E}">
        <p14:creationId xmlns:p14="http://schemas.microsoft.com/office/powerpoint/2010/main" val="4085859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BE9352B-EEB4-E156-5369-4E39F3935330}"/>
              </a:ext>
            </a:extLst>
          </p:cNvPr>
          <p:cNvSpPr txBox="1"/>
          <p:nvPr/>
        </p:nvSpPr>
        <p:spPr>
          <a:xfrm>
            <a:off x="797943" y="657385"/>
            <a:ext cx="7548114" cy="480131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COMO É A VIDA DE ALGUÉM COM OS CHACRA</a:t>
            </a:r>
            <a:r>
              <a:rPr kumimoji="0" lang="pt-BR" sz="1800" b="1" i="0" u="none" strike="noStrike" kern="1200" cap="none" spc="0" normalizeH="0" baseline="0" noProof="0" dirty="0">
                <a:ln>
                  <a:noFill/>
                </a:ln>
                <a:solidFill>
                  <a:prstClr val="white"/>
                </a:solidFill>
                <a:effectLst/>
                <a:uLnTx/>
                <a:uFillTx/>
                <a:latin typeface="Arial" panose="020B0604020202020204" pitchFamily="34" charset="0"/>
                <a:cs typeface="Arial" pitchFamily="34" charset="0"/>
              </a:rPr>
              <a:t> CORONÁRIO</a:t>
            </a: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EQUILIBRADOS? A pessoa vive com: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Conexão profunda com o divino e com o universo.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Sabedoria intuitiva e clareza mental.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Paz interior e aceitação da vida como ela é.</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Sentimento de unidade com tudo o que existe.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Capacidade de viver com propósito e gratidão.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QUAL O TEMA CENTRAL A SER EXERCITADO COM A HARMONIZAÇÃO DOS CHACRA </a:t>
            </a:r>
            <a:r>
              <a:rPr kumimoji="0" lang="pt-BR" sz="1800" b="1" i="0" u="none" strike="noStrike" kern="1200" cap="none" spc="0" normalizeH="0" baseline="0" noProof="0" dirty="0">
                <a:ln>
                  <a:noFill/>
                </a:ln>
                <a:solidFill>
                  <a:prstClr val="white"/>
                </a:solidFill>
                <a:effectLst/>
                <a:uLnTx/>
                <a:uFillTx/>
                <a:latin typeface="Arial" panose="020B0604020202020204" pitchFamily="34" charset="0"/>
                <a:cs typeface="Arial" pitchFamily="34" charset="0"/>
              </a:rPr>
              <a:t>CORONÁRIO</a:t>
            </a: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 principal tema a ser trabalhado é a união com o Todo. Isso envolve: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Entrega e confiança na sabedoria universal.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Desapego do ego e das ilusões materiais.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Abertura para a iluminação espiritual.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Integração entre o conhecimento espiritual e a vida prática.</a:t>
            </a:r>
          </a:p>
        </p:txBody>
      </p:sp>
    </p:spTree>
    <p:extLst>
      <p:ext uri="{BB962C8B-B14F-4D97-AF65-F5344CB8AC3E}">
        <p14:creationId xmlns:p14="http://schemas.microsoft.com/office/powerpoint/2010/main" val="2743063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47700" y="889843"/>
            <a:ext cx="7848600" cy="5078313"/>
          </a:xfrm>
          <a:prstGeom prst="rect">
            <a:avLst/>
          </a:prstGeom>
          <a:noFill/>
        </p:spPr>
        <p:txBody>
          <a:bodyPr>
            <a:spAutoFit/>
          </a:bodyPr>
          <a:lstStyle/>
          <a:p>
            <a:pPr algn="just">
              <a:defRPr/>
            </a:pPr>
            <a:r>
              <a:rPr lang="pt-BR" b="1" dirty="0">
                <a:solidFill>
                  <a:schemeClr val="bg1"/>
                </a:solidFill>
                <a:latin typeface="Arial" panose="020B0604020202020204" pitchFamily="34" charset="0"/>
                <a:cs typeface="Arial" pitchFamily="34" charset="0"/>
              </a:rPr>
              <a:t>CHACRA CORONÁRIO: PODER IMAGINAR E CRIAR ESSAS MANIFESTAÇÕES E VISÕES EM 3D</a:t>
            </a:r>
          </a:p>
          <a:p>
            <a:pPr algn="just">
              <a:defRPr/>
            </a:pPr>
            <a:endParaRPr lang="pt-BR" dirty="0">
              <a:solidFill>
                <a:schemeClr val="bg1"/>
              </a:solidFill>
              <a:latin typeface="Arial" panose="020B0604020202020204" pitchFamily="34" charset="0"/>
              <a:cs typeface="Arial" pitchFamily="34" charset="0"/>
            </a:endParaRPr>
          </a:p>
          <a:p>
            <a:pPr algn="just">
              <a:defRPr/>
            </a:pPr>
            <a:r>
              <a:rPr lang="pt-BR" dirty="0">
                <a:solidFill>
                  <a:schemeClr val="bg1"/>
                </a:solidFill>
                <a:latin typeface="Arial" panose="020B0604020202020204" pitchFamily="34" charset="0"/>
                <a:cs typeface="Arial" pitchFamily="34" charset="0"/>
              </a:rPr>
              <a:t>Como o nome já diz “COROA”, aqui você realmente passa a perceber uma espécie de coroa iluminada em sua cabeça, calma, já explico </a:t>
            </a:r>
            <a:r>
              <a:rPr lang="pt-BR" dirty="0" err="1">
                <a:solidFill>
                  <a:schemeClr val="bg1"/>
                </a:solidFill>
                <a:latin typeface="Arial" panose="020B0604020202020204" pitchFamily="34" charset="0"/>
                <a:cs typeface="Arial" pitchFamily="34" charset="0"/>
              </a:rPr>
              <a:t>kkk</a:t>
            </a:r>
            <a:r>
              <a:rPr lang="pt-BR" dirty="0">
                <a:solidFill>
                  <a:schemeClr val="bg1"/>
                </a:solidFill>
                <a:latin typeface="Arial" panose="020B0604020202020204" pitchFamily="34" charset="0"/>
                <a:cs typeface="Arial" pitchFamily="34" charset="0"/>
              </a:rPr>
              <a:t>. Não estou dizendo que nos tornamos reis, ou mestres, apenas acordamos para a visão em 360° e passamos a compreender que estamos ligados ao nosso entorno e este a nos em vice e versa. Este momento é muito especial, quando a confiança do chacra básico consegue chegar ate aqui chamamos o que experimentamos nesta etapa de fé, ou seja, passamos a acreditar em nosso potencial e confiamos que a comunicação e as outras habilidades que experienciamos estão ativadas em nosso chacra da coroa, que nos traz uma sensação de que tudo esta agora integrado e que somos um com tudo que nos cerca. E aqui é feita a triagem do que é importante em nossas práticas, daquilo que será arquivado em nossa memória profunda e também daquilo que é incorporado a nosso arquivo de mensagens que orientam nossos hábitos automaticamente, gerando novos padrões de comportamento, melhores ou não. </a:t>
            </a:r>
          </a:p>
        </p:txBody>
      </p:sp>
    </p:spTree>
    <p:extLst>
      <p:ext uri="{BB962C8B-B14F-4D97-AF65-F5344CB8AC3E}">
        <p14:creationId xmlns:p14="http://schemas.microsoft.com/office/powerpoint/2010/main" val="206420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tângulo 1"/>
          <p:cNvSpPr>
            <a:spLocks noChangeArrowheads="1"/>
          </p:cNvSpPr>
          <p:nvPr/>
        </p:nvSpPr>
        <p:spPr bwMode="auto">
          <a:xfrm>
            <a:off x="668594" y="500523"/>
            <a:ext cx="7875638"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pt-BR" altLang="pt-BR" dirty="0">
                <a:solidFill>
                  <a:schemeClr val="bg1"/>
                </a:solidFill>
                <a:latin typeface="Arial" pitchFamily="34" charset="0"/>
                <a:cs typeface="Arial" pitchFamily="34" charset="0"/>
              </a:rPr>
              <a:t>Este chacra está ligado à sensação de desapego do mundo material, de ligação com o Divino. Acima deste chacra, até o décimo segundo, são níveis diferentes de desapego e de ligação com Deus. </a:t>
            </a:r>
          </a:p>
          <a:p>
            <a:pPr algn="just" fontAlgn="base">
              <a:spcBef>
                <a:spcPct val="0"/>
              </a:spcBef>
              <a:spcAft>
                <a:spcPct val="0"/>
              </a:spcAft>
            </a:pPr>
            <a:r>
              <a:rPr lang="pt-BR" altLang="pt-BR" dirty="0">
                <a:solidFill>
                  <a:schemeClr val="bg1"/>
                </a:solidFill>
                <a:latin typeface="Arial" pitchFamily="34" charset="0"/>
                <a:cs typeface="Arial" pitchFamily="34" charset="0"/>
              </a:rPr>
              <a:t> A glândula deste chacra é a pineal (algumas pessoas dizem que a pineal é o terceiro olho). Esta glândula funciona regulando os ciclos de vigília e sono através da luz que entra pelos olhos. Quando está escuro, a glândula pineal produz melatonina a partir do aminoácido </a:t>
            </a:r>
            <a:r>
              <a:rPr lang="pt-BR" altLang="pt-BR" dirty="0" err="1">
                <a:solidFill>
                  <a:schemeClr val="bg1"/>
                </a:solidFill>
                <a:latin typeface="Arial" pitchFamily="34" charset="0"/>
                <a:cs typeface="Arial" pitchFamily="34" charset="0"/>
              </a:rPr>
              <a:t>triptofano</a:t>
            </a:r>
            <a:r>
              <a:rPr lang="pt-BR" altLang="pt-BR" dirty="0">
                <a:solidFill>
                  <a:schemeClr val="bg1"/>
                </a:solidFill>
                <a:latin typeface="Arial" pitchFamily="34" charset="0"/>
                <a:cs typeface="Arial" pitchFamily="34" charset="0"/>
              </a:rPr>
              <a:t>. A melatonina é um </a:t>
            </a:r>
            <a:r>
              <a:rPr lang="pt-BR" altLang="pt-BR" dirty="0" err="1">
                <a:solidFill>
                  <a:schemeClr val="bg1"/>
                </a:solidFill>
                <a:latin typeface="Arial" pitchFamily="34" charset="0"/>
                <a:cs typeface="Arial" pitchFamily="34" charset="0"/>
              </a:rPr>
              <a:t>anti-oxidante</a:t>
            </a:r>
            <a:r>
              <a:rPr lang="pt-BR" altLang="pt-BR" dirty="0">
                <a:solidFill>
                  <a:schemeClr val="bg1"/>
                </a:solidFill>
                <a:latin typeface="Arial" pitchFamily="34" charset="0"/>
                <a:cs typeface="Arial" pitchFamily="34" charset="0"/>
              </a:rPr>
              <a:t> natural, produzido por animais e plantas. De dia, esta melatonina se converte em serotonina, que é o </a:t>
            </a:r>
            <a:r>
              <a:rPr lang="pt-BR" altLang="pt-BR" dirty="0" err="1">
                <a:solidFill>
                  <a:schemeClr val="bg1"/>
                </a:solidFill>
                <a:latin typeface="Arial" pitchFamily="34" charset="0"/>
                <a:cs typeface="Arial" pitchFamily="34" charset="0"/>
              </a:rPr>
              <a:t>neuro</a:t>
            </a:r>
            <a:r>
              <a:rPr lang="pt-BR" altLang="pt-BR" dirty="0">
                <a:solidFill>
                  <a:schemeClr val="bg1"/>
                </a:solidFill>
                <a:latin typeface="Arial" pitchFamily="34" charset="0"/>
                <a:cs typeface="Arial" pitchFamily="34" charset="0"/>
              </a:rPr>
              <a:t>-hormônio responsável pelo bom humor. Ou seja, quanto melhor uma pessoa dormir, mais serotonina terá de dia. A melatonina tem um metabólito chamado </a:t>
            </a:r>
            <a:r>
              <a:rPr lang="pt-BR" altLang="pt-BR" dirty="0" err="1">
                <a:solidFill>
                  <a:schemeClr val="bg1"/>
                </a:solidFill>
                <a:latin typeface="Arial" pitchFamily="34" charset="0"/>
                <a:cs typeface="Arial" pitchFamily="34" charset="0"/>
              </a:rPr>
              <a:t>dimetiltriptamina</a:t>
            </a:r>
            <a:r>
              <a:rPr lang="pt-BR" altLang="pt-BR" dirty="0">
                <a:solidFill>
                  <a:schemeClr val="bg1"/>
                </a:solidFill>
                <a:latin typeface="Arial" pitchFamily="34" charset="0"/>
                <a:cs typeface="Arial" pitchFamily="34" charset="0"/>
              </a:rPr>
              <a:t> (DMT), que dizem atuar na glândula pineal produzindo os efeitos mediúnicos. O DMT seria mais produzido nas situações de experiência de quase morte, na meditação, nas preces, nas danças, no yoga e em diversas experiências espirituais. Por isto foram adotados certos rituais nas religiões antigas e no xamanismo. Quando a pessoa está em equilíbrio, entende que está feliz mesmo sem o que almejava e por isto desapega do seu desejo que gerou todo o desequilíbrio anterior. É o momento que na cura, a pessoa desapega de todos os valores anteriores e crenças negativas anteriores que eram inúteis, joga-os no lixo, desapega destes valores e crenças velhas. </a:t>
            </a:r>
          </a:p>
        </p:txBody>
      </p:sp>
    </p:spTree>
    <p:extLst>
      <p:ext uri="{BB962C8B-B14F-4D97-AF65-F5344CB8AC3E}">
        <p14:creationId xmlns:p14="http://schemas.microsoft.com/office/powerpoint/2010/main" val="2369695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A969A39-1B50-EE88-6EF7-3CB0DA133D00}"/>
              </a:ext>
            </a:extLst>
          </p:cNvPr>
          <p:cNvSpPr/>
          <p:nvPr/>
        </p:nvSpPr>
        <p:spPr>
          <a:xfrm>
            <a:off x="678450"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DEC1E1F9-5218-E651-E8D3-6AE2697082D7}"/>
              </a:ext>
            </a:extLst>
          </p:cNvPr>
          <p:cNvSpPr txBox="1"/>
          <p:nvPr/>
        </p:nvSpPr>
        <p:spPr>
          <a:xfrm>
            <a:off x="1129357" y="982176"/>
            <a:ext cx="6806577" cy="517064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A REVERÊNCIA A VIDA EM DEUS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Vivemos em um planeta de livre arbítrio, decidimos vir para cá, para descobrir que nenhum dos extremos deste arbítrio é correto. O correto é mantermos o centro.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Os trabalhos de limpeza dos padrões egóicos podem ser realizados independente do pedido de implante e quando o realizas como está descrito ( ou de maneira similar), podes observar a real diferença caso fosse executado de outra maneira.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err="1">
                <a:ln>
                  <a:noFill/>
                </a:ln>
                <a:solidFill>
                  <a:prstClr val="black"/>
                </a:solidFill>
                <a:effectLst/>
                <a:uLnTx/>
                <a:uFillTx/>
                <a:latin typeface="Aptos" panose="02110004020202020204"/>
                <a:ea typeface="+mn-ea"/>
                <a:cs typeface="+mn-cs"/>
              </a:rPr>
              <a:t>Kryon</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é muito explícito quando diz que o trabalho realmente começa com o implante que, diga-se de passagem, não é nenhuma panaceia que nos liberará ou salvará de tudo. Também é importante salientar que, seguramente, te darás conta do momento da troca de guias.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Os 90 dias posteriores à finalização do pedido de implantes são uma montanha-russa, em alta velocidade, com picos de depressão, alegrias, ira, compaixão e todos os sentimentos existentes possíveis de imaginar. Surgem coisas que nem podes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 name="Agrupar 3">
            <a:extLst>
              <a:ext uri="{FF2B5EF4-FFF2-40B4-BE49-F238E27FC236}">
                <a16:creationId xmlns:a16="http://schemas.microsoft.com/office/drawing/2014/main" id="{FDE5B239-3653-7643-60C9-D4B0A85D9707}"/>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13F4A9E4-7A24-E3BE-6424-4B9464CC2C1B}"/>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03C7982F-E242-FABC-73BF-EDA334C990C1}"/>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424228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D194-836D-5402-647D-E2675B460D38}"/>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9B5A8FB6-CF24-93C9-4806-0E4F06DC07A4}"/>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4428E41E-2807-5E8D-6BB3-CAA593092C89}"/>
              </a:ext>
            </a:extLst>
          </p:cNvPr>
          <p:cNvSpPr txBox="1"/>
          <p:nvPr/>
        </p:nvSpPr>
        <p:spPr>
          <a:xfrm>
            <a:off x="1147572" y="1028343"/>
            <a:ext cx="6729984" cy="480131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reconhecer como próprias, sentimentos que nunca haviam surgido em tua personalidade. Todas essas coisas, se não está bem preparado, são de tirar o chão.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Além dos exercícios que Lee Carroll oferece em seus encontros, baseados na síntese de todas as canalizações de Kryon, existem outros, de outro tipo, para trabalhar diretamente no equilíbrio do campo eletromagnético (EMF Balancing).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Tudo isto tem um objetivo: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1º) ser uma espécie de para-choque frente aos acontecimentos que possam ocorrer durante o período de 90 dias posteriores à finalização do pedido de implante;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2º) evitar termos que voltar a fazer o pedido, por termos bloqueado os resultados devido à execução incorreta;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3º) aumentar nosso nível vibracional a fim de elevarmos a frequência cor índigo para, posteriormente, chegar à cristal, com a iluminação em vida, sem necessidade de morrer e voltar para ajudar.</a:t>
            </a:r>
          </a:p>
        </p:txBody>
      </p:sp>
      <p:grpSp>
        <p:nvGrpSpPr>
          <p:cNvPr id="4" name="Agrupar 3">
            <a:extLst>
              <a:ext uri="{FF2B5EF4-FFF2-40B4-BE49-F238E27FC236}">
                <a16:creationId xmlns:a16="http://schemas.microsoft.com/office/drawing/2014/main" id="{B63A2560-7255-952A-FC96-3938D44B9DC2}"/>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0EC85825-E006-3998-B510-B751AE4F01C7}"/>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188815AD-7DB5-24D0-5868-1E36DC14B3C6}"/>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343943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C7E9-7DB5-44CD-631E-411800827965}"/>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E72C4694-C0CF-8AF2-13BC-144DFD3A72B0}"/>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5D985FFC-D8F1-0FDE-7848-AA280DED5446}"/>
              </a:ext>
            </a:extLst>
          </p:cNvPr>
          <p:cNvSpPr txBox="1"/>
          <p:nvPr/>
        </p:nvSpPr>
        <p:spPr>
          <a:xfrm>
            <a:off x="1280160" y="1106424"/>
            <a:ext cx="6327648"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Temos muitas ferramentas para utilizar. Apenas temos que manter a mente e o coração abertos para não deixá-las passar. Se acreditamos que estamos evoluídos e não necessitamos este presente, duas coisas podem estar acontecendo: primeiro que, na realidade, não precisamos de nada e, outro, que nosso ego esteja jogando contra. Isso é algo que devemos analisar amplamente.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 name="Agrupar 3">
            <a:extLst>
              <a:ext uri="{FF2B5EF4-FFF2-40B4-BE49-F238E27FC236}">
                <a16:creationId xmlns:a16="http://schemas.microsoft.com/office/drawing/2014/main" id="{CE4C095D-6ABA-03E9-C93C-2ECC3ADC8567}"/>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964CE5A5-F5D5-4294-CB4D-DC2B299531B9}"/>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7998CA84-64D1-514F-FAC9-EC6080DEE258}"/>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771913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theme/theme1.xml><?xml version="1.0" encoding="utf-8"?>
<a:theme xmlns:a="http://schemas.openxmlformats.org/drawingml/2006/main" name="4_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106</TotalTime>
  <Words>2282</Words>
  <Application>Microsoft Office PowerPoint</Application>
  <PresentationFormat>Apresentação na tela (4:3)</PresentationFormat>
  <Paragraphs>115</Paragraphs>
  <Slides>18</Slides>
  <Notes>2</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18</vt:i4>
      </vt:variant>
    </vt:vector>
  </HeadingPairs>
  <TitlesOfParts>
    <vt:vector size="22" baseType="lpstr">
      <vt:lpstr>Aptos</vt:lpstr>
      <vt:lpstr>Aptos Display</vt:lpstr>
      <vt:lpstr>Arial</vt:lpstr>
      <vt:lpstr>4_Tema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ÃNGELA IEDA SCHMIDT</dc:creator>
  <cp:lastModifiedBy>ÃNGELA IEDA SCHMIDT</cp:lastModifiedBy>
  <cp:revision>1</cp:revision>
  <dcterms:created xsi:type="dcterms:W3CDTF">2024-12-24T15:06:29Z</dcterms:created>
  <dcterms:modified xsi:type="dcterms:W3CDTF">2025-05-27T19:58:29Z</dcterms:modified>
</cp:coreProperties>
</file>