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18"/>
  </p:notesMasterIdLst>
  <p:sldIdLst>
    <p:sldId id="377" r:id="rId3"/>
    <p:sldId id="273" r:id="rId4"/>
    <p:sldId id="299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6" r:id="rId13"/>
    <p:sldId id="385" r:id="rId14"/>
    <p:sldId id="387" r:id="rId15"/>
    <p:sldId id="388" r:id="rId16"/>
    <p:sldId id="389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BCE99-DDD8-4B7F-B151-750822B11C80}" v="3" dt="2025-06-02T12:23:29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CD9ACE04-96A5-4479-8DC2-2FC50305360E}"/>
    <pc:docChg chg="undo custSel addSld delSld modSld delMainMaster modMainMaster">
      <pc:chgData name="ÃNGELA IEDA SCHMIDT" userId="acbb1e12053d5b45" providerId="LiveId" clId="{CD9ACE04-96A5-4479-8DC2-2FC50305360E}" dt="2025-04-10T22:25:44.861" v="122" actId="47"/>
      <pc:docMkLst>
        <pc:docMk/>
      </pc:docMkLst>
      <pc:sldChg chg="setBg">
        <pc:chgData name="ÃNGELA IEDA SCHMIDT" userId="acbb1e12053d5b45" providerId="LiveId" clId="{CD9ACE04-96A5-4479-8DC2-2FC50305360E}" dt="2025-04-10T22:24:24.057" v="118"/>
        <pc:sldMkLst>
          <pc:docMk/>
          <pc:sldMk cId="2799386224" sldId="273"/>
        </pc:sldMkLst>
      </pc:sldChg>
      <pc:sldChg chg="addSp delSp modSp del mod">
        <pc:chgData name="ÃNGELA IEDA SCHMIDT" userId="acbb1e12053d5b45" providerId="LiveId" clId="{CD9ACE04-96A5-4479-8DC2-2FC50305360E}" dt="2025-04-10T22:25:44.861" v="122" actId="47"/>
        <pc:sldMkLst>
          <pc:docMk/>
          <pc:sldMk cId="2466006379" sldId="298"/>
        </pc:sldMkLst>
      </pc:sldChg>
      <pc:sldChg chg="modSp mod">
        <pc:chgData name="ÃNGELA IEDA SCHMIDT" userId="acbb1e12053d5b45" providerId="LiveId" clId="{CD9ACE04-96A5-4479-8DC2-2FC50305360E}" dt="2025-04-10T22:24:34.303" v="119"/>
        <pc:sldMkLst>
          <pc:docMk/>
          <pc:sldMk cId="2728828983" sldId="299"/>
        </pc:sldMkLst>
        <pc:graphicFrameChg chg="modGraphic">
          <ac:chgData name="ÃNGELA IEDA SCHMIDT" userId="acbb1e12053d5b45" providerId="LiveId" clId="{CD9ACE04-96A5-4479-8DC2-2FC50305360E}" dt="2025-04-10T22:24:34.303" v="119"/>
          <ac:graphicFrameMkLst>
            <pc:docMk/>
            <pc:sldMk cId="2728828983" sldId="299"/>
            <ac:graphicFrameMk id="4" creationId="{00000000-0000-0000-0000-000000000000}"/>
          </ac:graphicFrameMkLst>
        </pc:graphicFrameChg>
      </pc:sldChg>
      <pc:sldChg chg="add">
        <pc:chgData name="ÃNGELA IEDA SCHMIDT" userId="acbb1e12053d5b45" providerId="LiveId" clId="{CD9ACE04-96A5-4479-8DC2-2FC50305360E}" dt="2025-04-10T22:25:29.784" v="120"/>
        <pc:sldMkLst>
          <pc:docMk/>
          <pc:sldMk cId="1964721918" sldId="377"/>
        </pc:sldMkLst>
      </pc:sldChg>
      <pc:sldMasterChg chg="setBg modSldLayout">
        <pc:chgData name="ÃNGELA IEDA SCHMIDT" userId="acbb1e12053d5b45" providerId="LiveId" clId="{CD9ACE04-96A5-4479-8DC2-2FC50305360E}" dt="2025-04-10T22:24:24.057" v="118"/>
        <pc:sldMasterMkLst>
          <pc:docMk/>
          <pc:sldMasterMk cId="0" sldId="2147483648"/>
        </pc:sldMasterMkLst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ÃNGELA IEDA SCHMIDT" userId="acbb1e12053d5b45" providerId="LiveId" clId="{CD9ACE04-96A5-4479-8DC2-2FC50305360E}" dt="2025-04-10T22:24:24.057" v="11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del setBg delSldLayout modSldLayout">
        <pc:chgData name="ÃNGELA IEDA SCHMIDT" userId="acbb1e12053d5b45" providerId="LiveId" clId="{CD9ACE04-96A5-4479-8DC2-2FC50305360E}" dt="2025-04-10T22:25:44.861" v="122" actId="47"/>
        <pc:sldMasterMkLst>
          <pc:docMk/>
          <pc:sldMasterMk cId="2762728926" sldId="2147483696"/>
        </pc:sldMasterMkLst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608691976" sldId="2147483697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850602192" sldId="2147483698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2623584263" sldId="2147483699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505255698" sldId="2147483700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2088581247" sldId="2147483701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871341037" sldId="2147483702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991512840" sldId="2147483703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2224515825" sldId="2147483704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548674389" sldId="2147483705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3128405200" sldId="2147483706"/>
          </pc:sldLayoutMkLst>
        </pc:sldLayoutChg>
        <pc:sldLayoutChg chg="del setBg">
          <pc:chgData name="ÃNGELA IEDA SCHMIDT" userId="acbb1e12053d5b45" providerId="LiveId" clId="{CD9ACE04-96A5-4479-8DC2-2FC50305360E}" dt="2025-04-10T22:25:44.861" v="122" actId="47"/>
          <pc:sldLayoutMkLst>
            <pc:docMk/>
            <pc:sldMasterMk cId="2762728926" sldId="2147483696"/>
            <pc:sldLayoutMk cId="1495222174" sldId="2147483707"/>
          </pc:sldLayoutMkLst>
        </pc:sldLayoutChg>
      </pc:sldMasterChg>
    </pc:docChg>
  </pc:docChgLst>
  <pc:docChgLst>
    <pc:chgData name="ÃNGELA IEDA SCHMIDT" userId="acbb1e12053d5b45" providerId="LiveId" clId="{A74BCE99-DDD8-4B7F-B151-750822B11C80}"/>
    <pc:docChg chg="undo custSel addSld delSld modSld">
      <pc:chgData name="ÃNGELA IEDA SCHMIDT" userId="acbb1e12053d5b45" providerId="LiveId" clId="{A74BCE99-DDD8-4B7F-B151-750822B11C80}" dt="2025-06-02T12:23:32.280" v="92" actId="478"/>
      <pc:docMkLst>
        <pc:docMk/>
      </pc:docMkLst>
      <pc:sldChg chg="del">
        <pc:chgData name="ÃNGELA IEDA SCHMIDT" userId="acbb1e12053d5b45" providerId="LiveId" clId="{A74BCE99-DDD8-4B7F-B151-750822B11C80}" dt="2025-05-27T19:33:28.757" v="0" actId="47"/>
        <pc:sldMkLst>
          <pc:docMk/>
          <pc:sldMk cId="3892872169" sldId="258"/>
        </pc:sldMkLst>
      </pc:sldChg>
      <pc:sldChg chg="modSp del mod">
        <pc:chgData name="ÃNGELA IEDA SCHMIDT" userId="acbb1e12053d5b45" providerId="LiveId" clId="{A74BCE99-DDD8-4B7F-B151-750822B11C80}" dt="2025-05-27T19:34:06.793" v="15" actId="47"/>
        <pc:sldMkLst>
          <pc:docMk/>
          <pc:sldMk cId="2521110514" sldId="259"/>
        </pc:sldMkLst>
      </pc:sldChg>
      <pc:sldChg chg="modSp del mod">
        <pc:chgData name="ÃNGELA IEDA SCHMIDT" userId="acbb1e12053d5b45" providerId="LiveId" clId="{A74BCE99-DDD8-4B7F-B151-750822B11C80}" dt="2025-05-27T19:35:02.633" v="27" actId="47"/>
        <pc:sldMkLst>
          <pc:docMk/>
          <pc:sldMk cId="3634908856" sldId="275"/>
        </pc:sldMkLst>
      </pc:sldChg>
      <pc:sldChg chg="modSp del mod">
        <pc:chgData name="ÃNGELA IEDA SCHMIDT" userId="acbb1e12053d5b45" providerId="LiveId" clId="{A74BCE99-DDD8-4B7F-B151-750822B11C80}" dt="2025-05-27T19:35:29.687" v="32" actId="47"/>
        <pc:sldMkLst>
          <pc:docMk/>
          <pc:sldMk cId="3634908856" sldId="276"/>
        </pc:sldMkLst>
      </pc:sldChg>
      <pc:sldChg chg="modSp del mod">
        <pc:chgData name="ÃNGELA IEDA SCHMIDT" userId="acbb1e12053d5b45" providerId="LiveId" clId="{A74BCE99-DDD8-4B7F-B151-750822B11C80}" dt="2025-05-27T19:35:46.192" v="37" actId="47"/>
        <pc:sldMkLst>
          <pc:docMk/>
          <pc:sldMk cId="3634908856" sldId="277"/>
        </pc:sldMkLst>
      </pc:sldChg>
      <pc:sldChg chg="modSp del mod">
        <pc:chgData name="ÃNGELA IEDA SCHMIDT" userId="acbb1e12053d5b45" providerId="LiveId" clId="{A74BCE99-DDD8-4B7F-B151-750822B11C80}" dt="2025-05-27T19:36:05.660" v="42" actId="47"/>
        <pc:sldMkLst>
          <pc:docMk/>
          <pc:sldMk cId="3634908856" sldId="278"/>
        </pc:sldMkLst>
      </pc:sldChg>
      <pc:sldChg chg="modSp del mod">
        <pc:chgData name="ÃNGELA IEDA SCHMIDT" userId="acbb1e12053d5b45" providerId="LiveId" clId="{A74BCE99-DDD8-4B7F-B151-750822B11C80}" dt="2025-05-27T19:36:26.116" v="47" actId="47"/>
        <pc:sldMkLst>
          <pc:docMk/>
          <pc:sldMk cId="3634908856" sldId="279"/>
        </pc:sldMkLst>
      </pc:sldChg>
      <pc:sldChg chg="modSp del mod">
        <pc:chgData name="ÃNGELA IEDA SCHMIDT" userId="acbb1e12053d5b45" providerId="LiveId" clId="{A74BCE99-DDD8-4B7F-B151-750822B11C80}" dt="2025-05-27T19:36:44.563" v="52" actId="47"/>
        <pc:sldMkLst>
          <pc:docMk/>
          <pc:sldMk cId="3634908856" sldId="280"/>
        </pc:sldMkLst>
      </pc:sldChg>
      <pc:sldChg chg="modSp del mod">
        <pc:chgData name="ÃNGELA IEDA SCHMIDT" userId="acbb1e12053d5b45" providerId="LiveId" clId="{A74BCE99-DDD8-4B7F-B151-750822B11C80}" dt="2025-05-27T19:37:00.560" v="56" actId="47"/>
        <pc:sldMkLst>
          <pc:docMk/>
          <pc:sldMk cId="3634908856" sldId="281"/>
        </pc:sldMkLst>
      </pc:sldChg>
      <pc:sldChg chg="modSp del mod">
        <pc:chgData name="ÃNGELA IEDA SCHMIDT" userId="acbb1e12053d5b45" providerId="LiveId" clId="{A74BCE99-DDD8-4B7F-B151-750822B11C80}" dt="2025-05-27T19:37:13.529" v="59" actId="47"/>
        <pc:sldMkLst>
          <pc:docMk/>
          <pc:sldMk cId="3634908856" sldId="282"/>
        </pc:sldMkLst>
      </pc:sldChg>
      <pc:sldChg chg="modSp del mod">
        <pc:chgData name="ÃNGELA IEDA SCHMIDT" userId="acbb1e12053d5b45" providerId="LiveId" clId="{A74BCE99-DDD8-4B7F-B151-750822B11C80}" dt="2025-05-27T19:39:06.046" v="84" actId="47"/>
        <pc:sldMkLst>
          <pc:docMk/>
          <pc:sldMk cId="3634908856" sldId="283"/>
        </pc:sldMkLst>
      </pc:sldChg>
      <pc:sldChg chg="modSp del mod">
        <pc:chgData name="ÃNGELA IEDA SCHMIDT" userId="acbb1e12053d5b45" providerId="LiveId" clId="{A74BCE99-DDD8-4B7F-B151-750822B11C80}" dt="2025-05-27T19:39:23.680" v="90" actId="47"/>
        <pc:sldMkLst>
          <pc:docMk/>
          <pc:sldMk cId="3634908856" sldId="284"/>
        </pc:sldMkLst>
      </pc:sldChg>
      <pc:sldChg chg="modSp del mod">
        <pc:chgData name="ÃNGELA IEDA SCHMIDT" userId="acbb1e12053d5b45" providerId="LiveId" clId="{A74BCE99-DDD8-4B7F-B151-750822B11C80}" dt="2025-05-27T19:34:39.883" v="22" actId="47"/>
        <pc:sldMkLst>
          <pc:docMk/>
          <pc:sldMk cId="2779397392" sldId="289"/>
        </pc:sldMkLst>
      </pc:sldChg>
      <pc:sldChg chg="addSp delSp modSp mod">
        <pc:chgData name="ÃNGELA IEDA SCHMIDT" userId="acbb1e12053d5b45" providerId="LiveId" clId="{A74BCE99-DDD8-4B7F-B151-750822B11C80}" dt="2025-06-02T12:23:32.280" v="92" actId="478"/>
        <pc:sldMkLst>
          <pc:docMk/>
          <pc:sldMk cId="1964721918" sldId="377"/>
        </pc:sldMkLst>
        <pc:picChg chg="add del mod">
          <ac:chgData name="ÃNGELA IEDA SCHMIDT" userId="acbb1e12053d5b45" providerId="LiveId" clId="{A74BCE99-DDD8-4B7F-B151-750822B11C80}" dt="2025-06-02T12:23:32.280" v="92" actId="478"/>
          <ac:picMkLst>
            <pc:docMk/>
            <pc:sldMk cId="1964721918" sldId="377"/>
            <ac:picMk id="63" creationId="{380BCEFF-532F-252F-0C31-FF08CC3542F3}"/>
          </ac:picMkLst>
        </pc:picChg>
      </pc:sldChg>
      <pc:sldChg chg="addSp delSp modSp add mod">
        <pc:chgData name="ÃNGELA IEDA SCHMIDT" userId="acbb1e12053d5b45" providerId="LiveId" clId="{A74BCE99-DDD8-4B7F-B151-750822B11C80}" dt="2025-05-27T19:34:13.809" v="17" actId="22"/>
        <pc:sldMkLst>
          <pc:docMk/>
          <pc:sldMk cId="4226699875" sldId="378"/>
        </pc:sldMkLst>
        <pc:spChg chg="mod">
          <ac:chgData name="ÃNGELA IEDA SCHMIDT" userId="acbb1e12053d5b45" providerId="LiveId" clId="{A74BCE99-DDD8-4B7F-B151-750822B11C80}" dt="2025-05-27T19:34:01.150" v="14"/>
          <ac:spMkLst>
            <pc:docMk/>
            <pc:sldMk cId="4226699875" sldId="378"/>
            <ac:spMk id="2" creationId="{40BB360A-4754-9CB3-A27A-0BE3DB65BFA2}"/>
          </ac:spMkLst>
        </pc:spChg>
      </pc:sldChg>
      <pc:sldChg chg="modSp add mod">
        <pc:chgData name="ÃNGELA IEDA SCHMIDT" userId="acbb1e12053d5b45" providerId="LiveId" clId="{A74BCE99-DDD8-4B7F-B151-750822B11C80}" dt="2025-05-27T19:34:36.586" v="21"/>
        <pc:sldMkLst>
          <pc:docMk/>
          <pc:sldMk cId="1884801815" sldId="379"/>
        </pc:sldMkLst>
        <pc:spChg chg="mod">
          <ac:chgData name="ÃNGELA IEDA SCHMIDT" userId="acbb1e12053d5b45" providerId="LiveId" clId="{A74BCE99-DDD8-4B7F-B151-750822B11C80}" dt="2025-05-27T19:34:36.586" v="21"/>
          <ac:spMkLst>
            <pc:docMk/>
            <pc:sldMk cId="1884801815" sldId="379"/>
            <ac:spMk id="2" creationId="{A4C708FA-4ADC-3725-91AC-27DEBB359328}"/>
          </ac:spMkLst>
        </pc:spChg>
      </pc:sldChg>
      <pc:sldChg chg="modSp add mod">
        <pc:chgData name="ÃNGELA IEDA SCHMIDT" userId="acbb1e12053d5b45" providerId="LiveId" clId="{A74BCE99-DDD8-4B7F-B151-750822B11C80}" dt="2025-05-27T19:34:59.448" v="26"/>
        <pc:sldMkLst>
          <pc:docMk/>
          <pc:sldMk cId="3425748979" sldId="380"/>
        </pc:sldMkLst>
        <pc:spChg chg="mod">
          <ac:chgData name="ÃNGELA IEDA SCHMIDT" userId="acbb1e12053d5b45" providerId="LiveId" clId="{A74BCE99-DDD8-4B7F-B151-750822B11C80}" dt="2025-05-27T19:34:59.448" v="26"/>
          <ac:spMkLst>
            <pc:docMk/>
            <pc:sldMk cId="3425748979" sldId="380"/>
            <ac:spMk id="2" creationId="{C7DA9032-8E28-BEFF-0BA8-14337071A711}"/>
          </ac:spMkLst>
        </pc:spChg>
      </pc:sldChg>
      <pc:sldChg chg="modSp add mod">
        <pc:chgData name="ÃNGELA IEDA SCHMIDT" userId="acbb1e12053d5b45" providerId="LiveId" clId="{A74BCE99-DDD8-4B7F-B151-750822B11C80}" dt="2025-05-27T19:35:27.078" v="31"/>
        <pc:sldMkLst>
          <pc:docMk/>
          <pc:sldMk cId="448627043" sldId="381"/>
        </pc:sldMkLst>
        <pc:spChg chg="mod">
          <ac:chgData name="ÃNGELA IEDA SCHMIDT" userId="acbb1e12053d5b45" providerId="LiveId" clId="{A74BCE99-DDD8-4B7F-B151-750822B11C80}" dt="2025-05-27T19:35:27.078" v="31"/>
          <ac:spMkLst>
            <pc:docMk/>
            <pc:sldMk cId="448627043" sldId="381"/>
            <ac:spMk id="2" creationId="{EED4107C-4F0D-0CDC-42AC-44CFA4758A4F}"/>
          </ac:spMkLst>
        </pc:spChg>
      </pc:sldChg>
      <pc:sldChg chg="modSp add mod">
        <pc:chgData name="ÃNGELA IEDA SCHMIDT" userId="acbb1e12053d5b45" providerId="LiveId" clId="{A74BCE99-DDD8-4B7F-B151-750822B11C80}" dt="2025-05-27T19:35:43.395" v="36"/>
        <pc:sldMkLst>
          <pc:docMk/>
          <pc:sldMk cId="966935410" sldId="382"/>
        </pc:sldMkLst>
        <pc:spChg chg="mod">
          <ac:chgData name="ÃNGELA IEDA SCHMIDT" userId="acbb1e12053d5b45" providerId="LiveId" clId="{A74BCE99-DDD8-4B7F-B151-750822B11C80}" dt="2025-05-27T19:35:43.395" v="36"/>
          <ac:spMkLst>
            <pc:docMk/>
            <pc:sldMk cId="966935410" sldId="382"/>
            <ac:spMk id="2" creationId="{F34B638D-90A7-A585-4953-CE9FCE131908}"/>
          </ac:spMkLst>
        </pc:spChg>
      </pc:sldChg>
      <pc:sldChg chg="modSp add mod">
        <pc:chgData name="ÃNGELA IEDA SCHMIDT" userId="acbb1e12053d5b45" providerId="LiveId" clId="{A74BCE99-DDD8-4B7F-B151-750822B11C80}" dt="2025-05-27T19:36:02.393" v="41"/>
        <pc:sldMkLst>
          <pc:docMk/>
          <pc:sldMk cId="2604180456" sldId="383"/>
        </pc:sldMkLst>
        <pc:spChg chg="mod">
          <ac:chgData name="ÃNGELA IEDA SCHMIDT" userId="acbb1e12053d5b45" providerId="LiveId" clId="{A74BCE99-DDD8-4B7F-B151-750822B11C80}" dt="2025-05-27T19:36:02.393" v="41"/>
          <ac:spMkLst>
            <pc:docMk/>
            <pc:sldMk cId="2604180456" sldId="383"/>
            <ac:spMk id="2" creationId="{4E3DC57C-4B13-E89C-FAEB-5F9EACE52A22}"/>
          </ac:spMkLst>
        </pc:spChg>
      </pc:sldChg>
      <pc:sldChg chg="modSp add mod">
        <pc:chgData name="ÃNGELA IEDA SCHMIDT" userId="acbb1e12053d5b45" providerId="LiveId" clId="{A74BCE99-DDD8-4B7F-B151-750822B11C80}" dt="2025-05-27T19:36:24.163" v="46"/>
        <pc:sldMkLst>
          <pc:docMk/>
          <pc:sldMk cId="967595965" sldId="384"/>
        </pc:sldMkLst>
        <pc:spChg chg="mod">
          <ac:chgData name="ÃNGELA IEDA SCHMIDT" userId="acbb1e12053d5b45" providerId="LiveId" clId="{A74BCE99-DDD8-4B7F-B151-750822B11C80}" dt="2025-05-27T19:36:24.163" v="46"/>
          <ac:spMkLst>
            <pc:docMk/>
            <pc:sldMk cId="967595965" sldId="384"/>
            <ac:spMk id="2" creationId="{F53A0E92-C1A6-2F25-0E2F-83F964F8D65C}"/>
          </ac:spMkLst>
        </pc:spChg>
      </pc:sldChg>
      <pc:sldChg chg="modSp add mod">
        <pc:chgData name="ÃNGELA IEDA SCHMIDT" userId="acbb1e12053d5b45" providerId="LiveId" clId="{A74BCE99-DDD8-4B7F-B151-750822B11C80}" dt="2025-05-27T19:36:58.831" v="55"/>
        <pc:sldMkLst>
          <pc:docMk/>
          <pc:sldMk cId="2971289455" sldId="385"/>
        </pc:sldMkLst>
        <pc:spChg chg="mod">
          <ac:chgData name="ÃNGELA IEDA SCHMIDT" userId="acbb1e12053d5b45" providerId="LiveId" clId="{A74BCE99-DDD8-4B7F-B151-750822B11C80}" dt="2025-05-27T19:36:58.831" v="55"/>
          <ac:spMkLst>
            <pc:docMk/>
            <pc:sldMk cId="2971289455" sldId="385"/>
            <ac:spMk id="2" creationId="{D4979668-98D2-AC4B-86BA-7A9FF848DF6F}"/>
          </ac:spMkLst>
        </pc:spChg>
      </pc:sldChg>
      <pc:sldChg chg="modSp add mod">
        <pc:chgData name="ÃNGELA IEDA SCHMIDT" userId="acbb1e12053d5b45" providerId="LiveId" clId="{A74BCE99-DDD8-4B7F-B151-750822B11C80}" dt="2025-05-27T19:37:57.252" v="70" actId="20577"/>
        <pc:sldMkLst>
          <pc:docMk/>
          <pc:sldMk cId="2805521504" sldId="386"/>
        </pc:sldMkLst>
        <pc:spChg chg="mod">
          <ac:chgData name="ÃNGELA IEDA SCHMIDT" userId="acbb1e12053d5b45" providerId="LiveId" clId="{A74BCE99-DDD8-4B7F-B151-750822B11C80}" dt="2025-05-27T19:37:57.252" v="70" actId="20577"/>
          <ac:spMkLst>
            <pc:docMk/>
            <pc:sldMk cId="2805521504" sldId="386"/>
            <ac:spMk id="2" creationId="{6E81F66E-F8DE-801A-F0E6-6D1E4D1C0AD5}"/>
          </ac:spMkLst>
        </pc:spChg>
      </pc:sldChg>
      <pc:sldChg chg="modSp add mod">
        <pc:chgData name="ÃNGELA IEDA SCHMIDT" userId="acbb1e12053d5b45" providerId="LiveId" clId="{A74BCE99-DDD8-4B7F-B151-750822B11C80}" dt="2025-05-27T19:38:25.699" v="77" actId="27636"/>
        <pc:sldMkLst>
          <pc:docMk/>
          <pc:sldMk cId="842738959" sldId="387"/>
        </pc:sldMkLst>
        <pc:spChg chg="mod">
          <ac:chgData name="ÃNGELA IEDA SCHMIDT" userId="acbb1e12053d5b45" providerId="LiveId" clId="{A74BCE99-DDD8-4B7F-B151-750822B11C80}" dt="2025-05-27T19:38:25.699" v="77" actId="27636"/>
          <ac:spMkLst>
            <pc:docMk/>
            <pc:sldMk cId="842738959" sldId="387"/>
            <ac:spMk id="2" creationId="{50C32E94-95B8-B6F1-F75C-ABD352D6AAFA}"/>
          </ac:spMkLst>
        </pc:spChg>
      </pc:sldChg>
      <pc:sldChg chg="modSp add mod">
        <pc:chgData name="ÃNGELA IEDA SCHMIDT" userId="acbb1e12053d5b45" providerId="LiveId" clId="{A74BCE99-DDD8-4B7F-B151-750822B11C80}" dt="2025-05-27T19:38:52.386" v="83"/>
        <pc:sldMkLst>
          <pc:docMk/>
          <pc:sldMk cId="4189171678" sldId="388"/>
        </pc:sldMkLst>
        <pc:spChg chg="mod">
          <ac:chgData name="ÃNGELA IEDA SCHMIDT" userId="acbb1e12053d5b45" providerId="LiveId" clId="{A74BCE99-DDD8-4B7F-B151-750822B11C80}" dt="2025-05-27T19:38:52.386" v="83"/>
          <ac:spMkLst>
            <pc:docMk/>
            <pc:sldMk cId="4189171678" sldId="388"/>
            <ac:spMk id="2" creationId="{E0940116-E63D-C18C-FB94-F9A7DFE6A7BA}"/>
          </ac:spMkLst>
        </pc:spChg>
      </pc:sldChg>
      <pc:sldChg chg="modSp add mod">
        <pc:chgData name="ÃNGELA IEDA SCHMIDT" userId="acbb1e12053d5b45" providerId="LiveId" clId="{A74BCE99-DDD8-4B7F-B151-750822B11C80}" dt="2025-05-27T19:39:21.868" v="89"/>
        <pc:sldMkLst>
          <pc:docMk/>
          <pc:sldMk cId="3959298222" sldId="389"/>
        </pc:sldMkLst>
        <pc:spChg chg="mod">
          <ac:chgData name="ÃNGELA IEDA SCHMIDT" userId="acbb1e12053d5b45" providerId="LiveId" clId="{A74BCE99-DDD8-4B7F-B151-750822B11C80}" dt="2025-05-27T19:39:21.868" v="89"/>
          <ac:spMkLst>
            <pc:docMk/>
            <pc:sldMk cId="3959298222" sldId="389"/>
            <ac:spMk id="2" creationId="{BEFDC9FE-53A3-C2EB-9F5A-0A6355E9BFE4}"/>
          </ac:spMkLst>
        </pc:spChg>
      </pc:sldChg>
    </pc:docChg>
  </pc:docChgLst>
  <pc:docChgLst>
    <pc:chgData name="ÃNGELA IEDA SCHMIDT" userId="acbb1e12053d5b45" providerId="LiveId" clId="{6678EF8C-CCF2-42C8-9D1A-887716812A86}"/>
    <pc:docChg chg="custSel modSld modMainMaster">
      <pc:chgData name="ÃNGELA IEDA SCHMIDT" userId="acbb1e12053d5b45" providerId="LiveId" clId="{6678EF8C-CCF2-42C8-9D1A-887716812A86}" dt="2024-03-16T17:25:28.891" v="8" actId="1076"/>
      <pc:docMkLst>
        <pc:docMk/>
      </pc:docMkLst>
      <pc:sldChg chg="setBg">
        <pc:chgData name="ÃNGELA IEDA SCHMIDT" userId="acbb1e12053d5b45" providerId="LiveId" clId="{6678EF8C-CCF2-42C8-9D1A-887716812A86}" dt="2024-03-16T17:24:01.056" v="3"/>
        <pc:sldMkLst>
          <pc:docMk/>
          <pc:sldMk cId="2799386224" sldId="273"/>
        </pc:sldMkLst>
      </pc:sldChg>
      <pc:sldChg chg="modSp mod setBg">
        <pc:chgData name="ÃNGELA IEDA SCHMIDT" userId="acbb1e12053d5b45" providerId="LiveId" clId="{6678EF8C-CCF2-42C8-9D1A-887716812A86}" dt="2024-03-16T17:25:28.891" v="8" actId="1076"/>
        <pc:sldMkLst>
          <pc:docMk/>
          <pc:sldMk cId="2728828983" sldId="299"/>
        </pc:sldMkLst>
      </pc:sldChg>
      <pc:sldMasterChg chg="setBg modSldLayout">
        <pc:chgData name="ÃNGELA IEDA SCHMIDT" userId="acbb1e12053d5b45" providerId="LiveId" clId="{6678EF8C-CCF2-42C8-9D1A-887716812A86}" dt="2024-03-16T17:24:01.056" v="3"/>
        <pc:sldMasterMkLst>
          <pc:docMk/>
          <pc:sldMasterMk cId="0" sldId="2147483648"/>
        </pc:sldMasterMkLst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setBg modSldLayout">
        <pc:chgData name="ÃNGELA IEDA SCHMIDT" userId="acbb1e12053d5b45" providerId="LiveId" clId="{6678EF8C-CCF2-42C8-9D1A-887716812A86}" dt="2024-03-16T17:24:01.056" v="3"/>
        <pc:sldMasterMkLst>
          <pc:docMk/>
          <pc:sldMasterMk cId="2762728926" sldId="2147483696"/>
        </pc:sldMasterMkLst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608691976" sldId="2147483697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850602192" sldId="2147483698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2623584263" sldId="2147483699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505255698" sldId="2147483700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2088581247" sldId="2147483701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871341037" sldId="2147483702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991512840" sldId="2147483703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2224515825" sldId="2147483704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548674389" sldId="2147483705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3128405200" sldId="2147483706"/>
          </pc:sldLayoutMkLst>
        </pc:sldLayoutChg>
        <pc:sldLayoutChg chg="setBg">
          <pc:chgData name="ÃNGELA IEDA SCHMIDT" userId="acbb1e12053d5b45" providerId="LiveId" clId="{6678EF8C-CCF2-42C8-9D1A-887716812A86}" dt="2024-03-16T17:24:01.056" v="3"/>
          <pc:sldLayoutMkLst>
            <pc:docMk/>
            <pc:sldMasterMk cId="2762728926" sldId="2147483696"/>
            <pc:sldLayoutMk cId="1495222174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8CD9-E651-41E3-ACC5-6879FB239BE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976D6-0339-42FE-AD33-F52492DBF7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62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720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00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95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3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41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605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895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67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752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245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11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5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m 1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BB41A7D-A9F6-B0D7-92BC-79A97805F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7" b="37694"/>
          <a:stretch/>
        </p:blipFill>
        <p:spPr>
          <a:xfrm>
            <a:off x="-8288" y="-1282"/>
            <a:ext cx="9232917" cy="6856718"/>
          </a:xfrm>
          <a:prstGeom prst="rect">
            <a:avLst/>
          </a:prstGeom>
        </p:spPr>
      </p:pic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7E36FCEC-7551-FFED-0F8A-9A1472440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AA54CAC-8ADB-BF59-7DB4-F80CB552CA09}"/>
              </a:ext>
            </a:extLst>
          </p:cNvPr>
          <p:cNvGrpSpPr/>
          <p:nvPr/>
        </p:nvGrpSpPr>
        <p:grpSpPr>
          <a:xfrm>
            <a:off x="4261096" y="1133994"/>
            <a:ext cx="466729" cy="466457"/>
            <a:chOff x="1050789" y="925967"/>
            <a:chExt cx="4846320" cy="5136915"/>
          </a:xfrm>
        </p:grpSpPr>
        <p:pic>
          <p:nvPicPr>
            <p:cNvPr id="5" name="Imagem 4" descr="Desenho de rosto de pessoa&#10;&#10;Descrição gerada automaticamente com confiança baixa">
              <a:extLst>
                <a:ext uri="{FF2B5EF4-FFF2-40B4-BE49-F238E27FC236}">
                  <a16:creationId xmlns:a16="http://schemas.microsoft.com/office/drawing/2014/main" id="{A17DD884-B32C-8990-EAF7-2470B7FA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789" y="944999"/>
              <a:ext cx="4846320" cy="5117883"/>
            </a:xfrm>
            <a:prstGeom prst="rect">
              <a:avLst/>
            </a:prstGeom>
          </p:spPr>
        </p:pic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CE1218C-3787-B07E-4813-7C61E65EEB28}"/>
                </a:ext>
              </a:extLst>
            </p:cNvPr>
            <p:cNvGrpSpPr/>
            <p:nvPr/>
          </p:nvGrpSpPr>
          <p:grpSpPr>
            <a:xfrm>
              <a:off x="1118640" y="925967"/>
              <a:ext cx="4703140" cy="4750890"/>
              <a:chOff x="2638966" y="1666965"/>
              <a:chExt cx="4703138" cy="4750891"/>
            </a:xfrm>
          </p:grpSpPr>
          <p:pic>
            <p:nvPicPr>
              <p:cNvPr id="9" name="Imagem 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EBC61B73-9872-7F5E-755E-045CAB39E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7651" y="1720205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0" name="Imagem 9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4EE46AD1-710F-0FE5-9C77-490895DCA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1079" y="1666965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1" name="Imagem 1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3EC1D5FE-9311-4FF6-1586-9ACE23E6B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225" y="1693585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2" name="Imagem 1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CB227379-797E-40FC-B3DB-F41D701AD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1104" y="1798946"/>
                <a:ext cx="377912" cy="305023"/>
              </a:xfrm>
              <a:prstGeom prst="rect">
                <a:avLst/>
              </a:prstGeom>
            </p:spPr>
          </p:pic>
          <p:pic>
            <p:nvPicPr>
              <p:cNvPr id="13" name="Imagem 12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7B5970B3-C624-203E-D1B2-C99130ED9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9190" y="1974924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4" name="Imagem 13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29476649-9364-1C42-7AA6-1B9CB6DE6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8027" y="2227943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6" name="Imagem 15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F87691F7-46C1-F617-0B05-35915634D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3362" y="2504543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7" name="Imagem 16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8F4B1167-B5EC-AB76-458F-0F575DD06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0363" y="2807763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8" name="Imagem 17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471FEC28-C822-3FBD-12AA-451D596E5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0467" y="3149939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19" name="Imagem 1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2BBE28C5-D9DF-FC17-A926-0FDECFEFD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8967" y="3594545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21" name="Imagem 2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25829B9F-7E53-1437-A5F4-C2F42CF85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8966" y="3984667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22" name="Imagem 2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4836D5E5-7D7B-C0C7-6F89-2337AB4FB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4356" y="4376822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3" name="Imagem 22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DF0A996D-455B-E271-58E2-9F70F2B98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4645" y="4699181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4" name="Imagem 23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0CE96A85-C339-79A7-0996-AA8D2B21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236" y="4994920"/>
                <a:ext cx="378791" cy="374288"/>
              </a:xfrm>
              <a:prstGeom prst="rect">
                <a:avLst/>
              </a:prstGeom>
            </p:spPr>
          </p:pic>
          <p:pic>
            <p:nvPicPr>
              <p:cNvPr id="25" name="Imagem 24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04A01A40-2BEB-FE50-EA15-4583756C4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0950" y="5309290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6" name="Imagem 25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DB4C2899-2244-2F5C-5BE2-D8BAC359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2664" y="5585890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7" name="Imagem 26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FFB760A2-89C1-D0C0-090E-DEFD0F51F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6268" y="5829227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8" name="Imagem 27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7FEB740B-264F-DFB4-36AE-CA5DEEDAE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1647" y="5967754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29" name="Imagem 2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C1FCF6A9-B8EC-9826-9117-5509A85FA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480" y="3437995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0" name="Imagem 29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0684198E-85B8-94B8-32FA-DC277BB6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639" y="3845576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1" name="Imagem 3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09EC869B-1FEF-A057-52CC-C0FD0443A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035" y="3503941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2" name="Imagem 3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B93E2E27-5905-0F2F-59E3-7A65577FE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2573" y="4010120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3" name="Imagem 32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5BBA904D-FCE1-9BD4-E982-47FBC9CE0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170" y="4318621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4" name="Imagem 33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6A8F9033-EEAA-CB33-8C85-684C59E1C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8982" y="4398533"/>
                <a:ext cx="416305" cy="506179"/>
              </a:xfrm>
              <a:prstGeom prst="rect">
                <a:avLst/>
              </a:prstGeom>
            </p:spPr>
          </p:pic>
          <p:pic>
            <p:nvPicPr>
              <p:cNvPr id="35" name="Imagem 34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EC6E475B-2E79-92F7-004C-7306124EF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444" y="3903718"/>
                <a:ext cx="416309" cy="506184"/>
              </a:xfrm>
              <a:prstGeom prst="rect">
                <a:avLst/>
              </a:prstGeom>
            </p:spPr>
          </p:pic>
          <p:pic>
            <p:nvPicPr>
              <p:cNvPr id="36" name="Imagem 35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2C2933A2-5561-84AE-CF87-DB9CC4194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8878" y="2579100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37" name="Imagem 36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F35D917D-3D20-1A46-87CF-4AFF47B90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9077" y="5340362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38" name="Imagem 37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E8D3248-825C-5D1B-BBD7-DD2B1F9D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7933" y="3949251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39" name="Imagem 3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63A9EFA1-6FCA-82FB-5177-EB9DAB8AA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9667" y="3977900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0" name="Imagem 39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9753D60D-ADBE-6299-E2D8-FB3E5AB16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583" y="1844517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1" name="Imagem 4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6E956BB-843B-8FB4-0B70-B3CEA88FE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601" y="2783350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2" name="Imagem 4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0BE5EC7-E5A6-CFC2-31D1-B91208D4A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921" y="3317944"/>
                <a:ext cx="416305" cy="336010"/>
              </a:xfrm>
              <a:prstGeom prst="rect">
                <a:avLst/>
              </a:prstGeom>
            </p:spPr>
          </p:pic>
          <p:pic>
            <p:nvPicPr>
              <p:cNvPr id="43" name="Imagem 42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65B722B0-716F-18BC-1541-EC69132F2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689" y="4607206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4" name="Imagem 43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CE1D4C24-DF61-E769-64FB-BB6CBD82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5803" y="5139034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5" name="Imagem 44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642EF545-2BB3-4E10-4471-54FE16AA4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173" y="2799393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6" name="Imagem 45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23BC3AE-57C5-2C6A-4732-20E3755D6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3404" y="3308522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7" name="Imagem 46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F2F2F1D5-5850-6C42-F5F4-31E6C84BE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4478" y="4529796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8" name="Imagem 47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5D303432-A1F5-51F2-B158-7B3F39150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2351" y="5139034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49" name="Imagem 4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D1E5BFD-64C0-2F2F-8EF3-914836E5F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1393" y="1992123"/>
                <a:ext cx="416305" cy="376810"/>
              </a:xfrm>
              <a:prstGeom prst="rect">
                <a:avLst/>
              </a:prstGeom>
            </p:spPr>
          </p:pic>
          <p:pic>
            <p:nvPicPr>
              <p:cNvPr id="50" name="Imagem 49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1BF55C13-B182-153C-A3EE-E298EF699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1027" y="2240747"/>
                <a:ext cx="416305" cy="376810"/>
              </a:xfrm>
              <a:prstGeom prst="rect">
                <a:avLst/>
              </a:prstGeom>
            </p:spPr>
          </p:pic>
          <p:pic>
            <p:nvPicPr>
              <p:cNvPr id="51" name="Imagem 5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F6A8C488-C3C7-C9B8-6E5C-CED6CABDC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5692" y="2604474"/>
                <a:ext cx="416305" cy="336011"/>
              </a:xfrm>
              <a:prstGeom prst="rect">
                <a:avLst/>
              </a:prstGeom>
            </p:spPr>
          </p:pic>
          <p:pic>
            <p:nvPicPr>
              <p:cNvPr id="52" name="Imagem 5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1E6F0912-CCC4-978E-7093-FE9E3207F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3682" y="2990887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3" name="Imagem 52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88DEA785-B959-0FA5-A094-ABFA16AB6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3418" y="3507645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4" name="Imagem 53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7FC1C35E-8C83-F373-FB30-0EFEFC484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5799" y="3969232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5" name="Imagem 54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121D2AB2-17FD-18FC-C6A0-B84052FF0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265" y="4430819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6" name="Imagem 55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8FE1A207-76C9-609F-9A58-5C9F2C82F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4421" y="6043568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7" name="Imagem 56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EE5A318C-0FFB-61F3-595E-2C677B0A6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4494" y="5993166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8" name="Imagem 57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20C2F729-1CB0-2B3F-14CC-4DC024EE8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7974" y="5856424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59" name="Imagem 58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CA68A072-69B8-1A8F-2837-A4FFB077F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884" y="5690265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60" name="Imagem 59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A326A892-4D41-1903-7C4C-C8705D0F9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887" y="5458643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61" name="Imagem 60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9A9891C0-1C80-8F43-6D51-378AD2470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9494" y="5125850"/>
                <a:ext cx="416305" cy="374288"/>
              </a:xfrm>
              <a:prstGeom prst="rect">
                <a:avLst/>
              </a:prstGeom>
            </p:spPr>
          </p:pic>
          <p:pic>
            <p:nvPicPr>
              <p:cNvPr id="62" name="Imagem 61" descr="Desenho de rosto de pessoa&#10;&#10;Descrição gerada automaticamente com confiança baixa">
                <a:extLst>
                  <a:ext uri="{FF2B5EF4-FFF2-40B4-BE49-F238E27FC236}">
                    <a16:creationId xmlns:a16="http://schemas.microsoft.com/office/drawing/2014/main" id="{364A5B7A-8BA7-F162-2C73-051ED31E5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881" y="4779798"/>
                <a:ext cx="416305" cy="374288"/>
              </a:xfrm>
              <a:prstGeom prst="rect">
                <a:avLst/>
              </a:prstGeom>
            </p:spPr>
          </p:pic>
        </p:grp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6D9F06C6-5669-1FDF-0C26-A108AE0F6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5392" y="1285863"/>
            <a:ext cx="124933" cy="124933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6CACCB-4B40-A4DF-68C1-5AE80D13F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1C89279A-48AF-416F-9DD2-EF6BFBED1B71}"/>
              </a:ext>
            </a:extLst>
          </p:cNvPr>
          <p:cNvSpPr txBox="1"/>
          <p:nvPr/>
        </p:nvSpPr>
        <p:spPr>
          <a:xfrm>
            <a:off x="1905754" y="6449716"/>
            <a:ext cx="5282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ÂNGELA IEDA SCHMIDT PSICOTERAPIA</a:t>
            </a:r>
          </a:p>
        </p:txBody>
      </p:sp>
    </p:spTree>
    <p:extLst>
      <p:ext uri="{BB962C8B-B14F-4D97-AF65-F5344CB8AC3E}">
        <p14:creationId xmlns:p14="http://schemas.microsoft.com/office/powerpoint/2010/main" val="196472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DFEF3-3C43-004A-00BC-0DEC7F9F9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A0E92-C1A6-2F25-0E2F-83F964F8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8- OITAVA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59C535-0D31-F538-B83B-F6E7FD8C173C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2E8FB5B-B5C6-A0E1-7242-53F79CBE1F7D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59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6EBA3-C93C-6B3D-B3B9-3E132B8E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1F66E-F8DE-801A-F0E6-6D1E4D1C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solidFill>
                  <a:prstClr val="black"/>
                </a:solidFill>
                <a:latin typeface="Algerian" panose="04020705040A02060702" pitchFamily="82" charset="0"/>
              </a:rPr>
              <a:t>9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- </a:t>
            </a:r>
            <a:r>
              <a:rPr kumimoji="0" lang="pt-B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nonA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C42619-5FF4-28F1-4707-B59DA09B0B0E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93E3CC8-BCDB-84E0-D94F-015392573ED2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52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BE20-99B2-7732-EE08-9CE03468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79668-98D2-AC4B-86BA-7A9FF848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10- DÉCIMA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52A159-1D32-BA74-ACD9-3C9D5DCDF815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D26D31D-952C-8523-E6D4-C0174FF4B3B5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28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288F-908F-992F-CA47-30C1C7F7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32E94-95B8-B6F1-F75C-ABD352D6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lgerian" panose="04020705040A02060702" pitchFamily="82" charset="0"/>
              </a:rPr>
              <a:t>11- DÉCIMA PRIMEIRA SESSÃO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8D3AFAB-4E0D-DAB5-43B9-A067C3007343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998787F-ED12-8EA9-5564-976D467327BA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73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883D1-FA0C-00B7-4C7A-7910910C2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40116-E63D-C18C-FB94-F9A7DFE6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>
            <a:normAutofit/>
          </a:bodyPr>
          <a:lstStyle/>
          <a:p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12- DÉCIMA SEGUNDA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F08FC5-F199-41F8-B565-50FF97270D87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AEAC598-71A0-36E1-BB21-842AFD282CC5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17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93B2D-F3C2-A9DE-179D-68F1F549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DC9FE-53A3-C2EB-9F5A-0A6355E9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>
            <a:normAutofit/>
          </a:bodyPr>
          <a:lstStyle/>
          <a:p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13- DÉCIMA TERCEIRA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2DE4E51-FC1B-5DD5-7820-34E510188B92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D5F54C0-7ACD-A2AA-9C2E-92718FFC1BD4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29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>
                <a:latin typeface="Algerian" panose="04020705040A02060702" pitchFamily="82" charset="0"/>
              </a:rPr>
              <a:t>NOME: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2348880"/>
            <a:ext cx="7848872" cy="3888432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ENDEREÇO:</a:t>
            </a:r>
          </a:p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NASCIMENTO: </a:t>
            </a:r>
          </a:p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FONE: </a:t>
            </a:r>
          </a:p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 ACORDO:</a:t>
            </a:r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 AUTO CURA: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938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1- PRIMEIRA SESSÃO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</a:p>
          <a:p>
            <a:pPr algn="just"/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INICIAL: </a:t>
            </a:r>
          </a:p>
          <a:p>
            <a:pPr algn="just"/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SINTONIA INTERNA: </a:t>
            </a:r>
          </a:p>
          <a:p>
            <a:pPr algn="just"/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INCONSCIENTE:</a:t>
            </a:r>
          </a:p>
          <a:p>
            <a:pPr algn="just"/>
            <a:r>
              <a:rPr lang="pt-B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ORIENTAÇÃO FINAL MENTORES: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17683"/>
              </p:ext>
            </p:extLst>
          </p:nvPr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82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32981-9BE3-ADA3-9246-F8DDF18DD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B360A-4754-9CB3-A27A-0BE3DB65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2- SEGUNDA SESSÃO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EAFEB8-347A-69A5-33DB-EC5FE1854412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8865395-4A20-65F8-6D92-6DE7CF17DE46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69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336F-8C97-38BC-8725-C8F36F35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708FA-4ADC-3725-91AC-27DEBB35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3- TERCEIRA SESSÃO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0175A3-0578-5861-C9E2-041D2FDC8A51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53F118-4A9E-D1A4-F38B-D804737137FF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80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0BA5-1EED-BECD-149F-4F093B458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A9032-8E28-BEFF-0BA8-1433707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4- QUARTA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0D768-0DFB-F66A-4551-A2EEF4710B68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098D750-4A59-C24D-639D-D85AA08FF09A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74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DC93-0B16-1510-2C46-9BB69C7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4107C-4F0D-0CDC-42AC-44CFA4758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5- QUINTA SESSÃO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1FC303-8C03-6AD2-2C2C-363875D82042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7F116A1-5CB5-485A-571C-B743714DEDDB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62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9EBE-9FDF-C3C0-03B5-A1B1EF300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B638D-90A7-A585-4953-CE9FCE13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6- SEXTA SESSÃO </a:t>
            </a:r>
            <a:endParaRPr lang="pt-BR" dirty="0"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3611A3-6FCA-A29E-C7F1-A2BA26172DB1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8C3E527-4481-136A-862A-F94BCD5AC46C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3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A1A5-EAE6-6C32-4E70-0515BE09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DC57C-4B13-E89C-FAEB-5F9EACE5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385"/>
            <a:ext cx="7632848" cy="1143000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7- SÉTIMA SESSÃO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12E3DF-6C81-33A0-8C06-8A90F71CAC6F}"/>
              </a:ext>
            </a:extLst>
          </p:cNvPr>
          <p:cNvSpPr txBox="1"/>
          <p:nvPr/>
        </p:nvSpPr>
        <p:spPr>
          <a:xfrm>
            <a:off x="593839" y="98072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INICIAL: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SINTONIA INTERNA: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ACESSO INCONSCIENTE: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ORIENTAÇÃO FINAL MENTORES: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5858705-855C-D936-00EB-DD94372E89E6}"/>
              </a:ext>
            </a:extLst>
          </p:cNvPr>
          <p:cNvGraphicFramePr>
            <a:graphicFrameLocks noGrp="1"/>
          </p:cNvGraphicFramePr>
          <p:nvPr/>
        </p:nvGraphicFramePr>
        <p:xfrm>
          <a:off x="593839" y="2780928"/>
          <a:ext cx="7776863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70">
                <a:tc>
                  <a:txBody>
                    <a:bodyPr/>
                    <a:lstStyle/>
                    <a:p>
                      <a:r>
                        <a:rPr lang="pt-BR" dirty="0"/>
                        <a:t>ENERGIAS NOCIVAS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 DEPOIS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BLOQUEIOS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ACORDOS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DECRETOS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SOMATIZAÇÕES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PARASITAS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69">
                <a:tc>
                  <a:txBody>
                    <a:bodyPr/>
                    <a:lstStyle/>
                    <a:p>
                      <a:r>
                        <a:rPr lang="pt-BR" dirty="0"/>
                        <a:t>TRAUMAS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FRACTAIS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667">
                <a:tc>
                  <a:txBody>
                    <a:bodyPr/>
                    <a:lstStyle/>
                    <a:p>
                      <a:r>
                        <a:rPr lang="pt-BR" dirty="0"/>
                        <a:t>IMPLANTES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1804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440</Words>
  <Application>Microsoft Office PowerPoint</Application>
  <PresentationFormat>Apresentação na tela (4:3)</PresentationFormat>
  <Paragraphs>229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Algerian</vt:lpstr>
      <vt:lpstr>Aptos</vt:lpstr>
      <vt:lpstr>Aptos Display</vt:lpstr>
      <vt:lpstr>Arial</vt:lpstr>
      <vt:lpstr>Calibri</vt:lpstr>
      <vt:lpstr>Tema do Office</vt:lpstr>
      <vt:lpstr>2_Tema do Office</vt:lpstr>
      <vt:lpstr>Apresentação do PowerPoint</vt:lpstr>
      <vt:lpstr>NOME:</vt:lpstr>
      <vt:lpstr>1- PRIMEIRA SESSÃO</vt:lpstr>
      <vt:lpstr>2- SEGUNDA SESSÃO</vt:lpstr>
      <vt:lpstr>3- TERCEIRA SESSÃO </vt:lpstr>
      <vt:lpstr>4- QUARTA SESSÃO </vt:lpstr>
      <vt:lpstr>5- QUINTA SESSÃO </vt:lpstr>
      <vt:lpstr>6- SEXTA SESSÃO </vt:lpstr>
      <vt:lpstr>7- SÉTIMA SESSÃO </vt:lpstr>
      <vt:lpstr>8- OITAVA SESSÃO </vt:lpstr>
      <vt:lpstr>9- nonA SESSÃO </vt:lpstr>
      <vt:lpstr>10- DÉCIMA SESSÃO </vt:lpstr>
      <vt:lpstr>11- DÉCIMA PRIMEIRA SESSÃO </vt:lpstr>
      <vt:lpstr>12- DÉCIMA SEGUNDA SESSÃO </vt:lpstr>
      <vt:lpstr>13- DÉCIMA TERCEIRA SESSÃO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IMERSÃO TACMA HEAL</dc:title>
  <dc:creator>Angela Schimidt</dc:creator>
  <cp:lastModifiedBy>ÃNGELA IEDA SCHMIDT</cp:lastModifiedBy>
  <cp:revision>45</cp:revision>
  <dcterms:created xsi:type="dcterms:W3CDTF">2022-06-09T01:30:08Z</dcterms:created>
  <dcterms:modified xsi:type="dcterms:W3CDTF">2025-06-02T12:23:34Z</dcterms:modified>
</cp:coreProperties>
</file>