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377" r:id="rId3"/>
    <p:sldId id="263" r:id="rId4"/>
    <p:sldId id="264" r:id="rId5"/>
    <p:sldId id="379" r:id="rId6"/>
    <p:sldId id="380" r:id="rId7"/>
    <p:sldId id="317" r:id="rId8"/>
    <p:sldId id="378" r:id="rId9"/>
    <p:sldId id="258" r:id="rId10"/>
    <p:sldId id="259" r:id="rId11"/>
    <p:sldId id="260" r:id="rId1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B25C"/>
    <a:srgbClr val="DFC5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5DBBDB-64DE-4F99-8A77-D2852D047766}" v="3" dt="2025-06-02T12:24:21.6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ÃNGELA IEDA SCHMIDT" userId="acbb1e12053d5b45" providerId="LiveId" clId="{F7C35225-9E91-44CA-9591-6D95046C804B}"/>
    <pc:docChg chg="undo custSel modSld modMainMaster">
      <pc:chgData name="ÃNGELA IEDA SCHMIDT" userId="acbb1e12053d5b45" providerId="LiveId" clId="{F7C35225-9E91-44CA-9591-6D95046C804B}" dt="2025-05-03T00:47:50.986" v="192" actId="1076"/>
      <pc:docMkLst>
        <pc:docMk/>
      </pc:docMkLst>
      <pc:sldChg chg="addSp modSp">
        <pc:chgData name="ÃNGELA IEDA SCHMIDT" userId="acbb1e12053d5b45" providerId="LiveId" clId="{F7C35225-9E91-44CA-9591-6D95046C804B}" dt="2025-05-03T00:46:49.615" v="186"/>
        <pc:sldMkLst>
          <pc:docMk/>
          <pc:sldMk cId="1817564751" sldId="258"/>
        </pc:sldMkLst>
        <pc:spChg chg="mod">
          <ac:chgData name="ÃNGELA IEDA SCHMIDT" userId="acbb1e12053d5b45" providerId="LiveId" clId="{F7C35225-9E91-44CA-9591-6D95046C804B}" dt="2025-05-03T00:46:49.615" v="186"/>
          <ac:spMkLst>
            <pc:docMk/>
            <pc:sldMk cId="1817564751" sldId="258"/>
            <ac:spMk id="5" creationId="{CA90A178-3E77-9426-1E69-1844025AF002}"/>
          </ac:spMkLst>
        </pc:spChg>
        <pc:spChg chg="mod">
          <ac:chgData name="ÃNGELA IEDA SCHMIDT" userId="acbb1e12053d5b45" providerId="LiveId" clId="{F7C35225-9E91-44CA-9591-6D95046C804B}" dt="2025-05-03T00:46:49.615" v="186"/>
          <ac:spMkLst>
            <pc:docMk/>
            <pc:sldMk cId="1817564751" sldId="258"/>
            <ac:spMk id="6" creationId="{A9256780-AF9B-AEE6-AB4E-458AE15CE031}"/>
          </ac:spMkLst>
        </pc:spChg>
        <pc:grpChg chg="add mod">
          <ac:chgData name="ÃNGELA IEDA SCHMIDT" userId="acbb1e12053d5b45" providerId="LiveId" clId="{F7C35225-9E91-44CA-9591-6D95046C804B}" dt="2025-05-03T00:46:49.615" v="186"/>
          <ac:grpSpMkLst>
            <pc:docMk/>
            <pc:sldMk cId="1817564751" sldId="258"/>
            <ac:grpSpMk id="3" creationId="{56F7851E-D31C-A24B-57A5-542629DC576F}"/>
          </ac:grpSpMkLst>
        </pc:grpChg>
      </pc:sldChg>
      <pc:sldChg chg="addSp modSp">
        <pc:chgData name="ÃNGELA IEDA SCHMIDT" userId="acbb1e12053d5b45" providerId="LiveId" clId="{F7C35225-9E91-44CA-9591-6D95046C804B}" dt="2025-05-03T00:46:53.882" v="187"/>
        <pc:sldMkLst>
          <pc:docMk/>
          <pc:sldMk cId="929737154" sldId="259"/>
        </pc:sldMkLst>
        <pc:spChg chg="mod">
          <ac:chgData name="ÃNGELA IEDA SCHMIDT" userId="acbb1e12053d5b45" providerId="LiveId" clId="{F7C35225-9E91-44CA-9591-6D95046C804B}" dt="2025-05-03T00:46:53.882" v="187"/>
          <ac:spMkLst>
            <pc:docMk/>
            <pc:sldMk cId="929737154" sldId="259"/>
            <ac:spMk id="4" creationId="{409FF5B3-6FF3-0A23-2C74-1738FE6DC4D2}"/>
          </ac:spMkLst>
        </pc:spChg>
        <pc:spChg chg="mod">
          <ac:chgData name="ÃNGELA IEDA SCHMIDT" userId="acbb1e12053d5b45" providerId="LiveId" clId="{F7C35225-9E91-44CA-9591-6D95046C804B}" dt="2025-05-03T00:46:53.882" v="187"/>
          <ac:spMkLst>
            <pc:docMk/>
            <pc:sldMk cId="929737154" sldId="259"/>
            <ac:spMk id="5" creationId="{117C2868-BB1D-3A06-81FD-58DA1A8ECCB2}"/>
          </ac:spMkLst>
        </pc:spChg>
        <pc:grpChg chg="add mod">
          <ac:chgData name="ÃNGELA IEDA SCHMIDT" userId="acbb1e12053d5b45" providerId="LiveId" clId="{F7C35225-9E91-44CA-9591-6D95046C804B}" dt="2025-05-03T00:46:53.882" v="187"/>
          <ac:grpSpMkLst>
            <pc:docMk/>
            <pc:sldMk cId="929737154" sldId="259"/>
            <ac:grpSpMk id="3" creationId="{304D9274-87B7-B0B9-0908-541D09EF2C9D}"/>
          </ac:grpSpMkLst>
        </pc:grpChg>
      </pc:sldChg>
      <pc:sldChg chg="addSp modSp">
        <pc:chgData name="ÃNGELA IEDA SCHMIDT" userId="acbb1e12053d5b45" providerId="LiveId" clId="{F7C35225-9E91-44CA-9591-6D95046C804B}" dt="2025-05-03T00:46:59.310" v="188"/>
        <pc:sldMkLst>
          <pc:docMk/>
          <pc:sldMk cId="788813140" sldId="260"/>
        </pc:sldMkLst>
        <pc:spChg chg="mod">
          <ac:chgData name="ÃNGELA IEDA SCHMIDT" userId="acbb1e12053d5b45" providerId="LiveId" clId="{F7C35225-9E91-44CA-9591-6D95046C804B}" dt="2025-05-03T00:46:59.310" v="188"/>
          <ac:spMkLst>
            <pc:docMk/>
            <pc:sldMk cId="788813140" sldId="260"/>
            <ac:spMk id="5" creationId="{703BBAEB-AE7C-4EF9-B460-4921AF9ABAA0}"/>
          </ac:spMkLst>
        </pc:spChg>
        <pc:spChg chg="mod">
          <ac:chgData name="ÃNGELA IEDA SCHMIDT" userId="acbb1e12053d5b45" providerId="LiveId" clId="{F7C35225-9E91-44CA-9591-6D95046C804B}" dt="2025-05-03T00:46:59.310" v="188"/>
          <ac:spMkLst>
            <pc:docMk/>
            <pc:sldMk cId="788813140" sldId="260"/>
            <ac:spMk id="6" creationId="{F9116B38-5447-098C-6420-9F6D8195FA76}"/>
          </ac:spMkLst>
        </pc:spChg>
        <pc:grpChg chg="add mod">
          <ac:chgData name="ÃNGELA IEDA SCHMIDT" userId="acbb1e12053d5b45" providerId="LiveId" clId="{F7C35225-9E91-44CA-9591-6D95046C804B}" dt="2025-05-03T00:46:59.310" v="188"/>
          <ac:grpSpMkLst>
            <pc:docMk/>
            <pc:sldMk cId="788813140" sldId="260"/>
            <ac:grpSpMk id="3" creationId="{520E979C-7830-6441-F22E-47BAAA2C6663}"/>
          </ac:grpSpMkLst>
        </pc:grpChg>
      </pc:sldChg>
      <pc:sldChg chg="addSp delSp modSp mod setBg">
        <pc:chgData name="ÃNGELA IEDA SCHMIDT" userId="acbb1e12053d5b45" providerId="LiveId" clId="{F7C35225-9E91-44CA-9591-6D95046C804B}" dt="2025-05-03T00:47:50.986" v="192" actId="1076"/>
        <pc:sldMkLst>
          <pc:docMk/>
          <pc:sldMk cId="1304807973" sldId="263"/>
        </pc:sldMkLst>
        <pc:spChg chg="mod ord">
          <ac:chgData name="ÃNGELA IEDA SCHMIDT" userId="acbb1e12053d5b45" providerId="LiveId" clId="{F7C35225-9E91-44CA-9591-6D95046C804B}" dt="2025-05-03T00:37:56.376" v="37" actId="21"/>
          <ac:spMkLst>
            <pc:docMk/>
            <pc:sldMk cId="1304807973" sldId="263"/>
            <ac:spMk id="3" creationId="{8A969A39-1B50-EE88-6EF7-3CB0DA133D00}"/>
          </ac:spMkLst>
        </pc:spChg>
        <pc:spChg chg="add mod">
          <ac:chgData name="ÃNGELA IEDA SCHMIDT" userId="acbb1e12053d5b45" providerId="LiveId" clId="{F7C35225-9E91-44CA-9591-6D95046C804B}" dt="2025-05-03T00:45:29.405" v="182" actId="164"/>
          <ac:spMkLst>
            <pc:docMk/>
            <pc:sldMk cId="1304807973" sldId="263"/>
            <ac:spMk id="9" creationId="{442E4F20-CEB6-5899-C7C5-D7CFBF6C7187}"/>
          </ac:spMkLst>
        </pc:spChg>
        <pc:spChg chg="add mod">
          <ac:chgData name="ÃNGELA IEDA SCHMIDT" userId="acbb1e12053d5b45" providerId="LiveId" clId="{F7C35225-9E91-44CA-9591-6D95046C804B}" dt="2025-05-03T00:45:29.405" v="182" actId="164"/>
          <ac:spMkLst>
            <pc:docMk/>
            <pc:sldMk cId="1304807973" sldId="263"/>
            <ac:spMk id="10" creationId="{05F181DB-413A-0CBB-FF36-9FB4A7FFD041}"/>
          </ac:spMkLst>
        </pc:spChg>
        <pc:grpChg chg="add mod">
          <ac:chgData name="ÃNGELA IEDA SCHMIDT" userId="acbb1e12053d5b45" providerId="LiveId" clId="{F7C35225-9E91-44CA-9591-6D95046C804B}" dt="2025-05-03T00:47:47.187" v="190" actId="164"/>
          <ac:grpSpMkLst>
            <pc:docMk/>
            <pc:sldMk cId="1304807973" sldId="263"/>
            <ac:grpSpMk id="11" creationId="{D731B38E-D5B3-BE8A-D69B-152E7D3301C8}"/>
          </ac:grpSpMkLst>
        </pc:grpChg>
        <pc:grpChg chg="add mod">
          <ac:chgData name="ÃNGELA IEDA SCHMIDT" userId="acbb1e12053d5b45" providerId="LiveId" clId="{F7C35225-9E91-44CA-9591-6D95046C804B}" dt="2025-05-03T00:47:50.986" v="192" actId="1076"/>
          <ac:grpSpMkLst>
            <pc:docMk/>
            <pc:sldMk cId="1304807973" sldId="263"/>
            <ac:grpSpMk id="12" creationId="{301CAE62-B762-9290-8A53-DD8D69D59E18}"/>
          </ac:grpSpMkLst>
        </pc:grpChg>
        <pc:picChg chg="add mod ord">
          <ac:chgData name="ÃNGELA IEDA SCHMIDT" userId="acbb1e12053d5b45" providerId="LiveId" clId="{F7C35225-9E91-44CA-9591-6D95046C804B}" dt="2025-05-03T00:47:47.187" v="190" actId="164"/>
          <ac:picMkLst>
            <pc:docMk/>
            <pc:sldMk cId="1304807973" sldId="263"/>
            <ac:picMk id="7" creationId="{6E6657B2-287A-D768-F210-6BDBCE2435D0}"/>
          </ac:picMkLst>
        </pc:picChg>
      </pc:sldChg>
      <pc:sldChg chg="addSp modSp mod">
        <pc:chgData name="ÃNGELA IEDA SCHMIDT" userId="acbb1e12053d5b45" providerId="LiveId" clId="{F7C35225-9E91-44CA-9591-6D95046C804B}" dt="2025-05-03T00:46:41.687" v="184"/>
        <pc:sldMkLst>
          <pc:docMk/>
          <pc:sldMk cId="2786170046" sldId="264"/>
        </pc:sldMkLst>
        <pc:spChg chg="mod">
          <ac:chgData name="ÃNGELA IEDA SCHMIDT" userId="acbb1e12053d5b45" providerId="LiveId" clId="{F7C35225-9E91-44CA-9591-6D95046C804B}" dt="2025-05-03T00:39:15.261" v="49" actId="1076"/>
          <ac:spMkLst>
            <pc:docMk/>
            <pc:sldMk cId="2786170046" sldId="264"/>
            <ac:spMk id="2" creationId="{BD1047EF-4F3B-DAD3-BB8E-EDDB57E3EA43}"/>
          </ac:spMkLst>
        </pc:spChg>
        <pc:spChg chg="add mod">
          <ac:chgData name="ÃNGELA IEDA SCHMIDT" userId="acbb1e12053d5b45" providerId="LiveId" clId="{F7C35225-9E91-44CA-9591-6D95046C804B}" dt="2025-05-03T00:39:02.161" v="46"/>
          <ac:spMkLst>
            <pc:docMk/>
            <pc:sldMk cId="2786170046" sldId="264"/>
            <ac:spMk id="4" creationId="{F9177078-7BC4-068D-320B-FC0EAAD8ED3B}"/>
          </ac:spMkLst>
        </pc:spChg>
        <pc:spChg chg="mod">
          <ac:chgData name="ÃNGELA IEDA SCHMIDT" userId="acbb1e12053d5b45" providerId="LiveId" clId="{F7C35225-9E91-44CA-9591-6D95046C804B}" dt="2025-05-03T00:46:41.687" v="184"/>
          <ac:spMkLst>
            <pc:docMk/>
            <pc:sldMk cId="2786170046" sldId="264"/>
            <ac:spMk id="6" creationId="{6051BAC6-C6CE-2104-9375-83797AB1E85C}"/>
          </ac:spMkLst>
        </pc:spChg>
        <pc:spChg chg="mod">
          <ac:chgData name="ÃNGELA IEDA SCHMIDT" userId="acbb1e12053d5b45" providerId="LiveId" clId="{F7C35225-9E91-44CA-9591-6D95046C804B}" dt="2025-05-03T00:46:41.687" v="184"/>
          <ac:spMkLst>
            <pc:docMk/>
            <pc:sldMk cId="2786170046" sldId="264"/>
            <ac:spMk id="7" creationId="{12815182-36C8-DCBE-12D6-FEEF12D56B96}"/>
          </ac:spMkLst>
        </pc:spChg>
        <pc:grpChg chg="add mod">
          <ac:chgData name="ÃNGELA IEDA SCHMIDT" userId="acbb1e12053d5b45" providerId="LiveId" clId="{F7C35225-9E91-44CA-9591-6D95046C804B}" dt="2025-05-03T00:46:41.687" v="184"/>
          <ac:grpSpMkLst>
            <pc:docMk/>
            <pc:sldMk cId="2786170046" sldId="264"/>
            <ac:grpSpMk id="5" creationId="{3C5DF5B4-EE30-42E8-91A9-DF2D76BD7FFF}"/>
          </ac:grpSpMkLst>
        </pc:grpChg>
      </pc:sldChg>
      <pc:sldChg chg="addSp modSp setBg">
        <pc:chgData name="ÃNGELA IEDA SCHMIDT" userId="acbb1e12053d5b45" providerId="LiveId" clId="{F7C35225-9E91-44CA-9591-6D95046C804B}" dt="2025-05-03T00:47:26.986" v="189" actId="164"/>
        <pc:sldMkLst>
          <pc:docMk/>
          <pc:sldMk cId="1964721918" sldId="377"/>
        </pc:sldMkLst>
        <pc:spChg chg="add mod">
          <ac:chgData name="ÃNGELA IEDA SCHMIDT" userId="acbb1e12053d5b45" providerId="LiveId" clId="{F7C35225-9E91-44CA-9591-6D95046C804B}" dt="2025-05-03T00:47:26.986" v="189" actId="164"/>
          <ac:spMkLst>
            <pc:docMk/>
            <pc:sldMk cId="1964721918" sldId="377"/>
            <ac:spMk id="63" creationId="{7CCF7AB0-68A0-1B9F-F9F3-B55B36D7A69F}"/>
          </ac:spMkLst>
        </pc:spChg>
        <pc:grpChg chg="mod">
          <ac:chgData name="ÃNGELA IEDA SCHMIDT" userId="acbb1e12053d5b45" providerId="LiveId" clId="{F7C35225-9E91-44CA-9591-6D95046C804B}" dt="2025-05-03T00:47:26.986" v="189" actId="164"/>
          <ac:grpSpMkLst>
            <pc:docMk/>
            <pc:sldMk cId="1964721918" sldId="377"/>
            <ac:grpSpMk id="6" creationId="{43893895-F24A-E63B-22EE-82C91E7832BE}"/>
          </ac:grpSpMkLst>
        </pc:grpChg>
        <pc:grpChg chg="add mod">
          <ac:chgData name="ÃNGELA IEDA SCHMIDT" userId="acbb1e12053d5b45" providerId="LiveId" clId="{F7C35225-9E91-44CA-9591-6D95046C804B}" dt="2025-05-03T00:47:26.986" v="189" actId="164"/>
          <ac:grpSpMkLst>
            <pc:docMk/>
            <pc:sldMk cId="1964721918" sldId="377"/>
            <ac:grpSpMk id="64" creationId="{3B13449D-57BC-2303-E256-71C0D43890D0}"/>
          </ac:grpSpMkLst>
        </pc:grpChg>
      </pc:sldChg>
      <pc:sldChg chg="addSp modSp">
        <pc:chgData name="ÃNGELA IEDA SCHMIDT" userId="acbb1e12053d5b45" providerId="LiveId" clId="{F7C35225-9E91-44CA-9591-6D95046C804B}" dt="2025-05-03T00:46:45.409" v="185"/>
        <pc:sldMkLst>
          <pc:docMk/>
          <pc:sldMk cId="3694398598" sldId="378"/>
        </pc:sldMkLst>
        <pc:spChg chg="mod">
          <ac:chgData name="ÃNGELA IEDA SCHMIDT" userId="acbb1e12053d5b45" providerId="LiveId" clId="{F7C35225-9E91-44CA-9591-6D95046C804B}" dt="2025-05-03T00:46:45.409" v="185"/>
          <ac:spMkLst>
            <pc:docMk/>
            <pc:sldMk cId="3694398598" sldId="378"/>
            <ac:spMk id="5" creationId="{C7C902B4-8DA8-360D-817C-303D46381875}"/>
          </ac:spMkLst>
        </pc:spChg>
        <pc:spChg chg="mod">
          <ac:chgData name="ÃNGELA IEDA SCHMIDT" userId="acbb1e12053d5b45" providerId="LiveId" clId="{F7C35225-9E91-44CA-9591-6D95046C804B}" dt="2025-05-03T00:46:45.409" v="185"/>
          <ac:spMkLst>
            <pc:docMk/>
            <pc:sldMk cId="3694398598" sldId="378"/>
            <ac:spMk id="6" creationId="{D80F2C86-C433-B7AD-4DFE-EA1165A2AC8D}"/>
          </ac:spMkLst>
        </pc:spChg>
        <pc:grpChg chg="add mod">
          <ac:chgData name="ÃNGELA IEDA SCHMIDT" userId="acbb1e12053d5b45" providerId="LiveId" clId="{F7C35225-9E91-44CA-9591-6D95046C804B}" dt="2025-05-03T00:46:45.409" v="185"/>
          <ac:grpSpMkLst>
            <pc:docMk/>
            <pc:sldMk cId="3694398598" sldId="378"/>
            <ac:grpSpMk id="4" creationId="{1BDBB920-FF45-6614-9387-4294C55C7834}"/>
          </ac:grpSpMkLst>
        </pc:grpChg>
      </pc:sldChg>
      <pc:sldMasterChg chg="setBg modSldLayout">
        <pc:chgData name="ÃNGELA IEDA SCHMIDT" userId="acbb1e12053d5b45" providerId="LiveId" clId="{F7C35225-9E91-44CA-9591-6D95046C804B}" dt="2025-05-03T00:46:14.818" v="183"/>
        <pc:sldMasterMkLst>
          <pc:docMk/>
          <pc:sldMasterMk cId="2279732767" sldId="2147483648"/>
        </pc:sldMasterMkLst>
        <pc:sldLayoutChg chg="setBg">
          <pc:chgData name="ÃNGELA IEDA SCHMIDT" userId="acbb1e12053d5b45" providerId="LiveId" clId="{F7C35225-9E91-44CA-9591-6D95046C804B}" dt="2025-05-03T00:46:14.818" v="183"/>
          <pc:sldLayoutMkLst>
            <pc:docMk/>
            <pc:sldMasterMk cId="2279732767" sldId="2147483648"/>
            <pc:sldLayoutMk cId="327316664" sldId="2147483649"/>
          </pc:sldLayoutMkLst>
        </pc:sldLayoutChg>
        <pc:sldLayoutChg chg="setBg">
          <pc:chgData name="ÃNGELA IEDA SCHMIDT" userId="acbb1e12053d5b45" providerId="LiveId" clId="{F7C35225-9E91-44CA-9591-6D95046C804B}" dt="2025-05-03T00:46:14.818" v="183"/>
          <pc:sldLayoutMkLst>
            <pc:docMk/>
            <pc:sldMasterMk cId="2279732767" sldId="2147483648"/>
            <pc:sldLayoutMk cId="3805791510" sldId="2147483650"/>
          </pc:sldLayoutMkLst>
        </pc:sldLayoutChg>
        <pc:sldLayoutChg chg="setBg">
          <pc:chgData name="ÃNGELA IEDA SCHMIDT" userId="acbb1e12053d5b45" providerId="LiveId" clId="{F7C35225-9E91-44CA-9591-6D95046C804B}" dt="2025-05-03T00:46:14.818" v="183"/>
          <pc:sldLayoutMkLst>
            <pc:docMk/>
            <pc:sldMasterMk cId="2279732767" sldId="2147483648"/>
            <pc:sldLayoutMk cId="2433488433" sldId="2147483651"/>
          </pc:sldLayoutMkLst>
        </pc:sldLayoutChg>
        <pc:sldLayoutChg chg="setBg">
          <pc:chgData name="ÃNGELA IEDA SCHMIDT" userId="acbb1e12053d5b45" providerId="LiveId" clId="{F7C35225-9E91-44CA-9591-6D95046C804B}" dt="2025-05-03T00:46:14.818" v="183"/>
          <pc:sldLayoutMkLst>
            <pc:docMk/>
            <pc:sldMasterMk cId="2279732767" sldId="2147483648"/>
            <pc:sldLayoutMk cId="543376474" sldId="2147483652"/>
          </pc:sldLayoutMkLst>
        </pc:sldLayoutChg>
        <pc:sldLayoutChg chg="setBg">
          <pc:chgData name="ÃNGELA IEDA SCHMIDT" userId="acbb1e12053d5b45" providerId="LiveId" clId="{F7C35225-9E91-44CA-9591-6D95046C804B}" dt="2025-05-03T00:46:14.818" v="183"/>
          <pc:sldLayoutMkLst>
            <pc:docMk/>
            <pc:sldMasterMk cId="2279732767" sldId="2147483648"/>
            <pc:sldLayoutMk cId="1005800188" sldId="2147483653"/>
          </pc:sldLayoutMkLst>
        </pc:sldLayoutChg>
        <pc:sldLayoutChg chg="setBg">
          <pc:chgData name="ÃNGELA IEDA SCHMIDT" userId="acbb1e12053d5b45" providerId="LiveId" clId="{F7C35225-9E91-44CA-9591-6D95046C804B}" dt="2025-05-03T00:46:14.818" v="183"/>
          <pc:sldLayoutMkLst>
            <pc:docMk/>
            <pc:sldMasterMk cId="2279732767" sldId="2147483648"/>
            <pc:sldLayoutMk cId="2931734529" sldId="2147483654"/>
          </pc:sldLayoutMkLst>
        </pc:sldLayoutChg>
        <pc:sldLayoutChg chg="setBg">
          <pc:chgData name="ÃNGELA IEDA SCHMIDT" userId="acbb1e12053d5b45" providerId="LiveId" clId="{F7C35225-9E91-44CA-9591-6D95046C804B}" dt="2025-05-03T00:46:14.818" v="183"/>
          <pc:sldLayoutMkLst>
            <pc:docMk/>
            <pc:sldMasterMk cId="2279732767" sldId="2147483648"/>
            <pc:sldLayoutMk cId="2850913369" sldId="2147483655"/>
          </pc:sldLayoutMkLst>
        </pc:sldLayoutChg>
        <pc:sldLayoutChg chg="setBg">
          <pc:chgData name="ÃNGELA IEDA SCHMIDT" userId="acbb1e12053d5b45" providerId="LiveId" clId="{F7C35225-9E91-44CA-9591-6D95046C804B}" dt="2025-05-03T00:46:14.818" v="183"/>
          <pc:sldLayoutMkLst>
            <pc:docMk/>
            <pc:sldMasterMk cId="2279732767" sldId="2147483648"/>
            <pc:sldLayoutMk cId="99562412" sldId="2147483656"/>
          </pc:sldLayoutMkLst>
        </pc:sldLayoutChg>
        <pc:sldLayoutChg chg="setBg">
          <pc:chgData name="ÃNGELA IEDA SCHMIDT" userId="acbb1e12053d5b45" providerId="LiveId" clId="{F7C35225-9E91-44CA-9591-6D95046C804B}" dt="2025-05-03T00:46:14.818" v="183"/>
          <pc:sldLayoutMkLst>
            <pc:docMk/>
            <pc:sldMasterMk cId="2279732767" sldId="2147483648"/>
            <pc:sldLayoutMk cId="4291174547" sldId="2147483657"/>
          </pc:sldLayoutMkLst>
        </pc:sldLayoutChg>
        <pc:sldLayoutChg chg="setBg">
          <pc:chgData name="ÃNGELA IEDA SCHMIDT" userId="acbb1e12053d5b45" providerId="LiveId" clId="{F7C35225-9E91-44CA-9591-6D95046C804B}" dt="2025-05-03T00:46:14.818" v="183"/>
          <pc:sldLayoutMkLst>
            <pc:docMk/>
            <pc:sldMasterMk cId="2279732767" sldId="2147483648"/>
            <pc:sldLayoutMk cId="3169599550" sldId="2147483658"/>
          </pc:sldLayoutMkLst>
        </pc:sldLayoutChg>
        <pc:sldLayoutChg chg="setBg">
          <pc:chgData name="ÃNGELA IEDA SCHMIDT" userId="acbb1e12053d5b45" providerId="LiveId" clId="{F7C35225-9E91-44CA-9591-6D95046C804B}" dt="2025-05-03T00:46:14.818" v="183"/>
          <pc:sldLayoutMkLst>
            <pc:docMk/>
            <pc:sldMasterMk cId="2279732767" sldId="2147483648"/>
            <pc:sldLayoutMk cId="1443815631" sldId="2147483659"/>
          </pc:sldLayoutMkLst>
        </pc:sldLayoutChg>
      </pc:sldMasterChg>
      <pc:sldMasterChg chg="setBg modSldLayout">
        <pc:chgData name="ÃNGELA IEDA SCHMIDT" userId="acbb1e12053d5b45" providerId="LiveId" clId="{F7C35225-9E91-44CA-9591-6D95046C804B}" dt="2025-05-03T00:46:14.818" v="183"/>
        <pc:sldMasterMkLst>
          <pc:docMk/>
          <pc:sldMasterMk cId="639192222" sldId="2147483660"/>
        </pc:sldMasterMkLst>
        <pc:sldLayoutChg chg="setBg">
          <pc:chgData name="ÃNGELA IEDA SCHMIDT" userId="acbb1e12053d5b45" providerId="LiveId" clId="{F7C35225-9E91-44CA-9591-6D95046C804B}" dt="2025-05-03T00:46:14.818" v="183"/>
          <pc:sldLayoutMkLst>
            <pc:docMk/>
            <pc:sldMasterMk cId="639192222" sldId="2147483660"/>
            <pc:sldLayoutMk cId="38748248" sldId="2147483661"/>
          </pc:sldLayoutMkLst>
        </pc:sldLayoutChg>
        <pc:sldLayoutChg chg="setBg">
          <pc:chgData name="ÃNGELA IEDA SCHMIDT" userId="acbb1e12053d5b45" providerId="LiveId" clId="{F7C35225-9E91-44CA-9591-6D95046C804B}" dt="2025-05-03T00:46:14.818" v="183"/>
          <pc:sldLayoutMkLst>
            <pc:docMk/>
            <pc:sldMasterMk cId="639192222" sldId="2147483660"/>
            <pc:sldLayoutMk cId="1813047494" sldId="2147483662"/>
          </pc:sldLayoutMkLst>
        </pc:sldLayoutChg>
        <pc:sldLayoutChg chg="setBg">
          <pc:chgData name="ÃNGELA IEDA SCHMIDT" userId="acbb1e12053d5b45" providerId="LiveId" clId="{F7C35225-9E91-44CA-9591-6D95046C804B}" dt="2025-05-03T00:46:14.818" v="183"/>
          <pc:sldLayoutMkLst>
            <pc:docMk/>
            <pc:sldMasterMk cId="639192222" sldId="2147483660"/>
            <pc:sldLayoutMk cId="3342590925" sldId="2147483663"/>
          </pc:sldLayoutMkLst>
        </pc:sldLayoutChg>
        <pc:sldLayoutChg chg="setBg">
          <pc:chgData name="ÃNGELA IEDA SCHMIDT" userId="acbb1e12053d5b45" providerId="LiveId" clId="{F7C35225-9E91-44CA-9591-6D95046C804B}" dt="2025-05-03T00:46:14.818" v="183"/>
          <pc:sldLayoutMkLst>
            <pc:docMk/>
            <pc:sldMasterMk cId="639192222" sldId="2147483660"/>
            <pc:sldLayoutMk cId="3541690495" sldId="2147483664"/>
          </pc:sldLayoutMkLst>
        </pc:sldLayoutChg>
        <pc:sldLayoutChg chg="setBg">
          <pc:chgData name="ÃNGELA IEDA SCHMIDT" userId="acbb1e12053d5b45" providerId="LiveId" clId="{F7C35225-9E91-44CA-9591-6D95046C804B}" dt="2025-05-03T00:46:14.818" v="183"/>
          <pc:sldLayoutMkLst>
            <pc:docMk/>
            <pc:sldMasterMk cId="639192222" sldId="2147483660"/>
            <pc:sldLayoutMk cId="1633058016" sldId="2147483665"/>
          </pc:sldLayoutMkLst>
        </pc:sldLayoutChg>
        <pc:sldLayoutChg chg="setBg">
          <pc:chgData name="ÃNGELA IEDA SCHMIDT" userId="acbb1e12053d5b45" providerId="LiveId" clId="{F7C35225-9E91-44CA-9591-6D95046C804B}" dt="2025-05-03T00:46:14.818" v="183"/>
          <pc:sldLayoutMkLst>
            <pc:docMk/>
            <pc:sldMasterMk cId="639192222" sldId="2147483660"/>
            <pc:sldLayoutMk cId="744825875" sldId="2147483666"/>
          </pc:sldLayoutMkLst>
        </pc:sldLayoutChg>
        <pc:sldLayoutChg chg="setBg">
          <pc:chgData name="ÃNGELA IEDA SCHMIDT" userId="acbb1e12053d5b45" providerId="LiveId" clId="{F7C35225-9E91-44CA-9591-6D95046C804B}" dt="2025-05-03T00:46:14.818" v="183"/>
          <pc:sldLayoutMkLst>
            <pc:docMk/>
            <pc:sldMasterMk cId="639192222" sldId="2147483660"/>
            <pc:sldLayoutMk cId="2097794770" sldId="2147483667"/>
          </pc:sldLayoutMkLst>
        </pc:sldLayoutChg>
        <pc:sldLayoutChg chg="setBg">
          <pc:chgData name="ÃNGELA IEDA SCHMIDT" userId="acbb1e12053d5b45" providerId="LiveId" clId="{F7C35225-9E91-44CA-9591-6D95046C804B}" dt="2025-05-03T00:46:14.818" v="183"/>
          <pc:sldLayoutMkLst>
            <pc:docMk/>
            <pc:sldMasterMk cId="639192222" sldId="2147483660"/>
            <pc:sldLayoutMk cId="1230705331" sldId="2147483668"/>
          </pc:sldLayoutMkLst>
        </pc:sldLayoutChg>
        <pc:sldLayoutChg chg="setBg">
          <pc:chgData name="ÃNGELA IEDA SCHMIDT" userId="acbb1e12053d5b45" providerId="LiveId" clId="{F7C35225-9E91-44CA-9591-6D95046C804B}" dt="2025-05-03T00:46:14.818" v="183"/>
          <pc:sldLayoutMkLst>
            <pc:docMk/>
            <pc:sldMasterMk cId="639192222" sldId="2147483660"/>
            <pc:sldLayoutMk cId="3865596632" sldId="2147483669"/>
          </pc:sldLayoutMkLst>
        </pc:sldLayoutChg>
        <pc:sldLayoutChg chg="setBg">
          <pc:chgData name="ÃNGELA IEDA SCHMIDT" userId="acbb1e12053d5b45" providerId="LiveId" clId="{F7C35225-9E91-44CA-9591-6D95046C804B}" dt="2025-05-03T00:46:14.818" v="183"/>
          <pc:sldLayoutMkLst>
            <pc:docMk/>
            <pc:sldMasterMk cId="639192222" sldId="2147483660"/>
            <pc:sldLayoutMk cId="3634684995" sldId="2147483670"/>
          </pc:sldLayoutMkLst>
        </pc:sldLayoutChg>
        <pc:sldLayoutChg chg="setBg">
          <pc:chgData name="ÃNGELA IEDA SCHMIDT" userId="acbb1e12053d5b45" providerId="LiveId" clId="{F7C35225-9E91-44CA-9591-6D95046C804B}" dt="2025-05-03T00:46:14.818" v="183"/>
          <pc:sldLayoutMkLst>
            <pc:docMk/>
            <pc:sldMasterMk cId="639192222" sldId="2147483660"/>
            <pc:sldLayoutMk cId="2224487047" sldId="2147483671"/>
          </pc:sldLayoutMkLst>
        </pc:sldLayoutChg>
      </pc:sldMasterChg>
    </pc:docChg>
  </pc:docChgLst>
  <pc:docChgLst>
    <pc:chgData name="ÃNGELA IEDA SCHMIDT" userId="acbb1e12053d5b45" providerId="LiveId" clId="{175DBBDB-64DE-4F99-8A77-D2852D047766}"/>
    <pc:docChg chg="addSld modSld sldOrd">
      <pc:chgData name="ÃNGELA IEDA SCHMIDT" userId="acbb1e12053d5b45" providerId="LiveId" clId="{175DBBDB-64DE-4F99-8A77-D2852D047766}" dt="2025-06-02T12:57:56.340" v="230" actId="1076"/>
      <pc:docMkLst>
        <pc:docMk/>
      </pc:docMkLst>
      <pc:sldChg chg="modSp mod">
        <pc:chgData name="ÃNGELA IEDA SCHMIDT" userId="acbb1e12053d5b45" providerId="LiveId" clId="{175DBBDB-64DE-4F99-8A77-D2852D047766}" dt="2025-06-02T12:57:56.340" v="230" actId="1076"/>
        <pc:sldMkLst>
          <pc:docMk/>
          <pc:sldMk cId="2786170046" sldId="264"/>
        </pc:sldMkLst>
        <pc:spChg chg="mod">
          <ac:chgData name="ÃNGELA IEDA SCHMIDT" userId="acbb1e12053d5b45" providerId="LiveId" clId="{175DBBDB-64DE-4F99-8A77-D2852D047766}" dt="2025-05-22T19:33:58.152" v="12" actId="1076"/>
          <ac:spMkLst>
            <pc:docMk/>
            <pc:sldMk cId="2786170046" sldId="264"/>
            <ac:spMk id="2" creationId="{BD1047EF-4F3B-DAD3-BB8E-EDDB57E3EA43}"/>
          </ac:spMkLst>
        </pc:spChg>
        <pc:spChg chg="mod">
          <ac:chgData name="ÃNGELA IEDA SCHMIDT" userId="acbb1e12053d5b45" providerId="LiveId" clId="{175DBBDB-64DE-4F99-8A77-D2852D047766}" dt="2025-06-02T12:57:56.340" v="230" actId="1076"/>
          <ac:spMkLst>
            <pc:docMk/>
            <pc:sldMk cId="2786170046" sldId="264"/>
            <ac:spMk id="4" creationId="{F9177078-7BC4-068D-320B-FC0EAAD8ED3B}"/>
          </ac:spMkLst>
        </pc:spChg>
      </pc:sldChg>
      <pc:sldChg chg="modSp add mod ord">
        <pc:chgData name="ÃNGELA IEDA SCHMIDT" userId="acbb1e12053d5b45" providerId="LiveId" clId="{175DBBDB-64DE-4F99-8A77-D2852D047766}" dt="2025-05-22T19:34:05.001" v="16"/>
        <pc:sldMkLst>
          <pc:docMk/>
          <pc:sldMk cId="1524483396" sldId="317"/>
        </pc:sldMkLst>
        <pc:spChg chg="mod">
          <ac:chgData name="ÃNGELA IEDA SCHMIDT" userId="acbb1e12053d5b45" providerId="LiveId" clId="{175DBBDB-64DE-4F99-8A77-D2852D047766}" dt="2025-05-22T19:27:57.944" v="11" actId="20577"/>
          <ac:spMkLst>
            <pc:docMk/>
            <pc:sldMk cId="1524483396" sldId="317"/>
            <ac:spMk id="5" creationId="{00000000-0000-0000-0000-000000000000}"/>
          </ac:spMkLst>
        </pc:spChg>
      </pc:sldChg>
      <pc:sldChg chg="addSp modSp mod">
        <pc:chgData name="ÃNGELA IEDA SCHMIDT" userId="acbb1e12053d5b45" providerId="LiveId" clId="{175DBBDB-64DE-4F99-8A77-D2852D047766}" dt="2025-06-02T12:24:27.151" v="229" actId="1076"/>
        <pc:sldMkLst>
          <pc:docMk/>
          <pc:sldMk cId="1964721918" sldId="377"/>
        </pc:sldMkLst>
        <pc:picChg chg="add mod">
          <ac:chgData name="ÃNGELA IEDA SCHMIDT" userId="acbb1e12053d5b45" providerId="LiveId" clId="{175DBBDB-64DE-4F99-8A77-D2852D047766}" dt="2025-06-02T12:24:27.151" v="229" actId="1076"/>
          <ac:picMkLst>
            <pc:docMk/>
            <pc:sldMk cId="1964721918" sldId="377"/>
            <ac:picMk id="65" creationId="{380BCEFF-532F-252F-0C31-FF08CC3542F3}"/>
          </ac:picMkLst>
        </pc:picChg>
      </pc:sldChg>
      <pc:sldChg chg="ord">
        <pc:chgData name="ÃNGELA IEDA SCHMIDT" userId="acbb1e12053d5b45" providerId="LiveId" clId="{175DBBDB-64DE-4F99-8A77-D2852D047766}" dt="2025-05-22T19:10:14.552" v="5"/>
        <pc:sldMkLst>
          <pc:docMk/>
          <pc:sldMk cId="3694398598" sldId="378"/>
        </pc:sldMkLst>
      </pc:sldChg>
      <pc:sldChg chg="addSp modSp new mod ord">
        <pc:chgData name="ÃNGELA IEDA SCHMIDT" userId="acbb1e12053d5b45" providerId="LiveId" clId="{175DBBDB-64DE-4F99-8A77-D2852D047766}" dt="2025-05-22T19:57:48.710" v="220" actId="20577"/>
        <pc:sldMkLst>
          <pc:docMk/>
          <pc:sldMk cId="2612242371" sldId="379"/>
        </pc:sldMkLst>
        <pc:spChg chg="add mod">
          <ac:chgData name="ÃNGELA IEDA SCHMIDT" userId="acbb1e12053d5b45" providerId="LiveId" clId="{175DBBDB-64DE-4F99-8A77-D2852D047766}" dt="2025-05-22T19:57:48.710" v="220" actId="20577"/>
          <ac:spMkLst>
            <pc:docMk/>
            <pc:sldMk cId="2612242371" sldId="379"/>
            <ac:spMk id="2" creationId="{3398C1A3-D7E9-409D-53B7-D34675503D24}"/>
          </ac:spMkLst>
        </pc:spChg>
      </pc:sldChg>
      <pc:sldChg chg="addSp modSp new mod">
        <pc:chgData name="ÃNGELA IEDA SCHMIDT" userId="acbb1e12053d5b45" providerId="LiveId" clId="{175DBBDB-64DE-4F99-8A77-D2852D047766}" dt="2025-05-22T19:58:21.821" v="227" actId="20577"/>
        <pc:sldMkLst>
          <pc:docMk/>
          <pc:sldMk cId="3959176208" sldId="380"/>
        </pc:sldMkLst>
        <pc:spChg chg="add mod">
          <ac:chgData name="ÃNGELA IEDA SCHMIDT" userId="acbb1e12053d5b45" providerId="LiveId" clId="{175DBBDB-64DE-4F99-8A77-D2852D047766}" dt="2025-05-22T19:58:21.821" v="227" actId="20577"/>
          <ac:spMkLst>
            <pc:docMk/>
            <pc:sldMk cId="3959176208" sldId="380"/>
            <ac:spMk id="3" creationId="{7AE541BE-5E15-E888-9743-7C3E94070938}"/>
          </ac:spMkLst>
        </pc:spChg>
      </pc:sldChg>
    </pc:docChg>
  </pc:docChgLst>
  <pc:docChgLst>
    <pc:chgData name="ÃNGELA IEDA SCHMIDT" userId="acbb1e12053d5b45" providerId="LiveId" clId="{5A17B923-194E-4913-B78E-E56168C8A7A5}"/>
    <pc:docChg chg="custSel addSld modSld">
      <pc:chgData name="ÃNGELA IEDA SCHMIDT" userId="acbb1e12053d5b45" providerId="LiveId" clId="{5A17B923-194E-4913-B78E-E56168C8A7A5}" dt="2025-02-18T21:56:17.386" v="737" actId="1076"/>
      <pc:docMkLst>
        <pc:docMk/>
      </pc:docMkLst>
      <pc:sldChg chg="addSp modSp mod">
        <pc:chgData name="ÃNGELA IEDA SCHMIDT" userId="acbb1e12053d5b45" providerId="LiveId" clId="{5A17B923-194E-4913-B78E-E56168C8A7A5}" dt="2025-02-18T21:45:28.026" v="231" actId="1076"/>
        <pc:sldMkLst>
          <pc:docMk/>
          <pc:sldMk cId="2786170046" sldId="264"/>
        </pc:sldMkLst>
      </pc:sldChg>
      <pc:sldChg chg="modSp add mod">
        <pc:chgData name="ÃNGELA IEDA SCHMIDT" userId="acbb1e12053d5b45" providerId="LiveId" clId="{5A17B923-194E-4913-B78E-E56168C8A7A5}" dt="2025-02-18T21:56:17.386" v="737" actId="1076"/>
        <pc:sldMkLst>
          <pc:docMk/>
          <pc:sldMk cId="3694398598" sldId="378"/>
        </pc:sldMkLst>
      </pc:sldChg>
    </pc:docChg>
  </pc:docChgLst>
  <pc:docChgLst>
    <pc:chgData name="ÃNGELA IEDA SCHMIDT" userId="acbb1e12053d5b45" providerId="LiveId" clId="{0554A3C2-304E-4D39-993B-8946633252EF}"/>
    <pc:docChg chg="undo custSel addSld delSld modSld sldOrd modMainMaster">
      <pc:chgData name="ÃNGELA IEDA SCHMIDT" userId="acbb1e12053d5b45" providerId="LiveId" clId="{0554A3C2-304E-4D39-993B-8946633252EF}" dt="2024-12-24T22:12:51.309" v="1308" actId="47"/>
      <pc:docMkLst>
        <pc:docMk/>
      </pc:docMkLst>
      <pc:sldChg chg="addSp modSp new add del mod setBg">
        <pc:chgData name="ÃNGELA IEDA SCHMIDT" userId="acbb1e12053d5b45" providerId="LiveId" clId="{0554A3C2-304E-4D39-993B-8946633252EF}" dt="2024-12-24T22:01:03.398" v="1258" actId="47"/>
        <pc:sldMkLst>
          <pc:docMk/>
          <pc:sldMk cId="736224561" sldId="256"/>
        </pc:sldMkLst>
      </pc:sldChg>
      <pc:sldChg chg="addSp delSp modSp new add del mod">
        <pc:chgData name="ÃNGELA IEDA SCHMIDT" userId="acbb1e12053d5b45" providerId="LiveId" clId="{0554A3C2-304E-4D39-993B-8946633252EF}" dt="2024-12-24T22:01:03.398" v="1258" actId="47"/>
        <pc:sldMkLst>
          <pc:docMk/>
          <pc:sldMk cId="46754013" sldId="257"/>
        </pc:sldMkLst>
      </pc:sldChg>
      <pc:sldChg chg="del">
        <pc:chgData name="ÃNGELA IEDA SCHMIDT" userId="acbb1e12053d5b45" providerId="LiveId" clId="{0554A3C2-304E-4D39-993B-8946633252EF}" dt="2024-12-24T15:28:31.920" v="1189"/>
        <pc:sldMkLst>
          <pc:docMk/>
          <pc:sldMk cId="1805171704" sldId="258"/>
        </pc:sldMkLst>
      </pc:sldChg>
      <pc:sldChg chg="addSp delSp modSp mod setBg">
        <pc:chgData name="ÃNGELA IEDA SCHMIDT" userId="acbb1e12053d5b45" providerId="LiveId" clId="{0554A3C2-304E-4D39-993B-8946633252EF}" dt="2024-12-24T22:02:52.944" v="1277" actId="1076"/>
        <pc:sldMkLst>
          <pc:docMk/>
          <pc:sldMk cId="1817564751" sldId="258"/>
        </pc:sldMkLst>
      </pc:sldChg>
      <pc:sldChg chg="addSp delSp modSp mod ord setBg">
        <pc:chgData name="ÃNGELA IEDA SCHMIDT" userId="acbb1e12053d5b45" providerId="LiveId" clId="{0554A3C2-304E-4D39-993B-8946633252EF}" dt="2024-12-24T22:05:00.558" v="1305" actId="1035"/>
        <pc:sldMkLst>
          <pc:docMk/>
          <pc:sldMk cId="929737154" sldId="259"/>
        </pc:sldMkLst>
      </pc:sldChg>
      <pc:sldChg chg="addSp modSp mod ord setBg">
        <pc:chgData name="ÃNGELA IEDA SCHMIDT" userId="acbb1e12053d5b45" providerId="LiveId" clId="{0554A3C2-304E-4D39-993B-8946633252EF}" dt="2024-12-24T22:04:48.869" v="1304" actId="1036"/>
        <pc:sldMkLst>
          <pc:docMk/>
          <pc:sldMk cId="788813140" sldId="260"/>
        </pc:sldMkLst>
      </pc:sldChg>
      <pc:sldChg chg="addSp modSp new add del">
        <pc:chgData name="ÃNGELA IEDA SCHMIDT" userId="acbb1e12053d5b45" providerId="LiveId" clId="{0554A3C2-304E-4D39-993B-8946633252EF}" dt="2024-12-24T22:12:48.762" v="1306" actId="47"/>
        <pc:sldMkLst>
          <pc:docMk/>
          <pc:sldMk cId="1962085816" sldId="261"/>
        </pc:sldMkLst>
      </pc:sldChg>
      <pc:sldChg chg="del">
        <pc:chgData name="ÃNGELA IEDA SCHMIDT" userId="acbb1e12053d5b45" providerId="LiveId" clId="{0554A3C2-304E-4D39-993B-8946633252EF}" dt="2024-12-24T22:12:50.430" v="1307" actId="47"/>
        <pc:sldMkLst>
          <pc:docMk/>
          <pc:sldMk cId="1019003347" sldId="262"/>
        </pc:sldMkLst>
      </pc:sldChg>
      <pc:sldChg chg="del setBg">
        <pc:chgData name="ÃNGELA IEDA SCHMIDT" userId="acbb1e12053d5b45" providerId="LiveId" clId="{0554A3C2-304E-4D39-993B-8946633252EF}" dt="2024-12-24T22:12:51.309" v="1308" actId="47"/>
        <pc:sldMkLst>
          <pc:docMk/>
          <pc:sldMk cId="1304807973" sldId="263"/>
        </pc:sldMkLst>
      </pc:sldChg>
      <pc:sldMasterChg chg="modSp setBg modSldLayout">
        <pc:chgData name="ÃNGELA IEDA SCHMIDT" userId="acbb1e12053d5b45" providerId="LiveId" clId="{0554A3C2-304E-4D39-993B-8946633252EF}" dt="2024-12-24T22:01:39.083" v="1259"/>
        <pc:sldMasterMkLst>
          <pc:docMk/>
          <pc:sldMasterMk cId="2279732767" sldId="2147483648"/>
        </pc:sldMasterMkLst>
        <pc:sldLayoutChg chg="modSp setBg">
          <pc:chgData name="ÃNGELA IEDA SCHMIDT" userId="acbb1e12053d5b45" providerId="LiveId" clId="{0554A3C2-304E-4D39-993B-8946633252EF}" dt="2024-12-24T22:01:39.083" v="1259"/>
          <pc:sldLayoutMkLst>
            <pc:docMk/>
            <pc:sldMasterMk cId="2279732767" sldId="2147483648"/>
            <pc:sldLayoutMk cId="327316664" sldId="2147483649"/>
          </pc:sldLayoutMkLst>
        </pc:sldLayoutChg>
        <pc:sldLayoutChg chg="setBg">
          <pc:chgData name="ÃNGELA IEDA SCHMIDT" userId="acbb1e12053d5b45" providerId="LiveId" clId="{0554A3C2-304E-4D39-993B-8946633252EF}" dt="2024-12-24T22:01:39.083" v="1259"/>
          <pc:sldLayoutMkLst>
            <pc:docMk/>
            <pc:sldMasterMk cId="2279732767" sldId="2147483648"/>
            <pc:sldLayoutMk cId="3805791510" sldId="2147483650"/>
          </pc:sldLayoutMkLst>
        </pc:sldLayoutChg>
        <pc:sldLayoutChg chg="modSp setBg">
          <pc:chgData name="ÃNGELA IEDA SCHMIDT" userId="acbb1e12053d5b45" providerId="LiveId" clId="{0554A3C2-304E-4D39-993B-8946633252EF}" dt="2024-12-24T22:01:39.083" v="1259"/>
          <pc:sldLayoutMkLst>
            <pc:docMk/>
            <pc:sldMasterMk cId="2279732767" sldId="2147483648"/>
            <pc:sldLayoutMk cId="2433488433" sldId="2147483651"/>
          </pc:sldLayoutMkLst>
        </pc:sldLayoutChg>
        <pc:sldLayoutChg chg="modSp setBg">
          <pc:chgData name="ÃNGELA IEDA SCHMIDT" userId="acbb1e12053d5b45" providerId="LiveId" clId="{0554A3C2-304E-4D39-993B-8946633252EF}" dt="2024-12-24T22:01:39.083" v="1259"/>
          <pc:sldLayoutMkLst>
            <pc:docMk/>
            <pc:sldMasterMk cId="2279732767" sldId="2147483648"/>
            <pc:sldLayoutMk cId="543376474" sldId="2147483652"/>
          </pc:sldLayoutMkLst>
        </pc:sldLayoutChg>
        <pc:sldLayoutChg chg="modSp setBg">
          <pc:chgData name="ÃNGELA IEDA SCHMIDT" userId="acbb1e12053d5b45" providerId="LiveId" clId="{0554A3C2-304E-4D39-993B-8946633252EF}" dt="2024-12-24T22:01:39.083" v="1259"/>
          <pc:sldLayoutMkLst>
            <pc:docMk/>
            <pc:sldMasterMk cId="2279732767" sldId="2147483648"/>
            <pc:sldLayoutMk cId="1005800188" sldId="2147483653"/>
          </pc:sldLayoutMkLst>
        </pc:sldLayoutChg>
        <pc:sldLayoutChg chg="setBg">
          <pc:chgData name="ÃNGELA IEDA SCHMIDT" userId="acbb1e12053d5b45" providerId="LiveId" clId="{0554A3C2-304E-4D39-993B-8946633252EF}" dt="2024-12-24T22:01:39.083" v="1259"/>
          <pc:sldLayoutMkLst>
            <pc:docMk/>
            <pc:sldMasterMk cId="2279732767" sldId="2147483648"/>
            <pc:sldLayoutMk cId="2931734529" sldId="2147483654"/>
          </pc:sldLayoutMkLst>
        </pc:sldLayoutChg>
        <pc:sldLayoutChg chg="setBg">
          <pc:chgData name="ÃNGELA IEDA SCHMIDT" userId="acbb1e12053d5b45" providerId="LiveId" clId="{0554A3C2-304E-4D39-993B-8946633252EF}" dt="2024-12-24T22:01:39.083" v="1259"/>
          <pc:sldLayoutMkLst>
            <pc:docMk/>
            <pc:sldMasterMk cId="2279732767" sldId="2147483648"/>
            <pc:sldLayoutMk cId="2850913369" sldId="2147483655"/>
          </pc:sldLayoutMkLst>
        </pc:sldLayoutChg>
        <pc:sldLayoutChg chg="modSp setBg">
          <pc:chgData name="ÃNGELA IEDA SCHMIDT" userId="acbb1e12053d5b45" providerId="LiveId" clId="{0554A3C2-304E-4D39-993B-8946633252EF}" dt="2024-12-24T22:01:39.083" v="1259"/>
          <pc:sldLayoutMkLst>
            <pc:docMk/>
            <pc:sldMasterMk cId="2279732767" sldId="2147483648"/>
            <pc:sldLayoutMk cId="99562412" sldId="2147483656"/>
          </pc:sldLayoutMkLst>
        </pc:sldLayoutChg>
        <pc:sldLayoutChg chg="modSp setBg">
          <pc:chgData name="ÃNGELA IEDA SCHMIDT" userId="acbb1e12053d5b45" providerId="LiveId" clId="{0554A3C2-304E-4D39-993B-8946633252EF}" dt="2024-12-24T22:01:39.083" v="1259"/>
          <pc:sldLayoutMkLst>
            <pc:docMk/>
            <pc:sldMasterMk cId="2279732767" sldId="2147483648"/>
            <pc:sldLayoutMk cId="4291174547" sldId="2147483657"/>
          </pc:sldLayoutMkLst>
        </pc:sldLayoutChg>
        <pc:sldLayoutChg chg="setBg">
          <pc:chgData name="ÃNGELA IEDA SCHMIDT" userId="acbb1e12053d5b45" providerId="LiveId" clId="{0554A3C2-304E-4D39-993B-8946633252EF}" dt="2024-12-24T22:01:39.083" v="1259"/>
          <pc:sldLayoutMkLst>
            <pc:docMk/>
            <pc:sldMasterMk cId="2279732767" sldId="2147483648"/>
            <pc:sldLayoutMk cId="3169599550" sldId="2147483658"/>
          </pc:sldLayoutMkLst>
        </pc:sldLayoutChg>
        <pc:sldLayoutChg chg="modSp setBg">
          <pc:chgData name="ÃNGELA IEDA SCHMIDT" userId="acbb1e12053d5b45" providerId="LiveId" clId="{0554A3C2-304E-4D39-993B-8946633252EF}" dt="2024-12-24T22:01:39.083" v="1259"/>
          <pc:sldLayoutMkLst>
            <pc:docMk/>
            <pc:sldMasterMk cId="2279732767" sldId="2147483648"/>
            <pc:sldLayoutMk cId="1443815631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F3BF9-D74C-4385-B154-DA32423DB513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13982-5570-4324-8A13-E23C35855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6639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4FEC5F-797E-4D88-8092-1437AD7DAE0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934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A53BC9-072F-0AFC-6D9F-34330BD60F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2130F7-9AEB-149D-3D69-F2CCDF819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A08888-E182-5492-2996-1C511CBBB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9F857BE-8A93-F52C-BA40-E68BC500A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E6BB4B-966B-1CB8-E44B-62C2B935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316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46B00-7097-029D-6ACB-DF66880B8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6E2FB7D-E05E-56C4-FF57-F9374630C7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B7D17B-31A8-3CC7-6075-3F4B42A7A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E645BD9-C022-6CD4-BED7-C43B37211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1919443-DE5E-6D49-747E-BCF3A383B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9599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030AACE-FCAC-6520-E12C-A3E34DFFD1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E7D882C-D2B5-C226-45C7-560AC9779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3E55E9-D017-E158-4A17-8219980A7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10E8B7-D8BD-4889-59D9-85FABA4C1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468B25C-31BC-9942-0626-3C9CB4837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3815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48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3047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2590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1690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3058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4825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794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0705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0D2953-FDB0-3664-F1A9-27C75130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874723-96C1-6937-E674-BBBFB3677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A75F1D5-D297-3015-A546-D401723DA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8F89F3-4973-0B25-94E9-BF31CFE45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DEB046B-AA53-8A5C-0EFF-87B07182F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57915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5596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4684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4487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EBEEC8-6A3D-9EE2-47B1-82C98E3E3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6252F3-8BD9-64E2-A59C-DC3039FAC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3C5BC1-FFC3-D9B0-023D-6A618C88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0EBA3D3-21B5-920E-BFD9-A74A7D23B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7B0757-0822-0A67-0F8C-CC19A42D6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3488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EE0EBF-DE4D-AC61-B4FF-5BA49C770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AD08C26-59AC-A1DC-C883-FBE28F5BBA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5C670E3-5F8C-CC2F-C196-942C8BA49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FE646A3-DE8A-A4B5-E9FC-201EEAAD5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F981F6E-F8D2-B019-C3CC-EAD57F191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93C8573-432C-B7C9-7A10-7FAB77238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3376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F717BE-CFE5-46A1-49C2-94698AC57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3A76808-7363-FEFE-96E5-98C5A9F81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F3D3715-5F12-5775-3F85-B1463F364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2C65D5D-D130-4834-A72F-6C209D40AF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6D8F6C1-C66E-E98A-850F-F2AC200B25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51B5283-B1E4-C6B2-A6C5-6FB0D6CEA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2BA8198-6AA4-5F3F-C471-11AA2FC48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F8F0865-0C7F-FA3B-B7F9-FF165A384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5800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78F719-6E92-F774-E282-9722A2186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23EA9E4-5E15-E2CF-48F0-13A6BDF0C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F9006D0-D0A3-63A1-7623-3A56B802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0216840-7983-7EC4-EF53-F9F19A01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1734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8AAC46C-F4B9-5E3A-B19A-8F90CE06E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642EBA4-6EE2-09B5-E7A9-0E65F3BDA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9A5CD93-6ED7-2F61-93EF-823050DB9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0913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ADA985-F98E-8727-45EE-D4E9B85BD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9BD73B-6CA2-AA69-F591-1FB8DDA57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2B64EF9-BB5E-5592-878A-3B71763CA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96C5379-5444-7FC9-7503-56F177286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B177910-0119-A50C-F545-9505E56D9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ABD557F-1410-5E23-9346-DB337F21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562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D0E1D-3EF2-2CBE-0670-3FC1BDF9A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1BF4A83-26AC-1D1E-EC68-3803BBA7F7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D059ABB-652B-D459-CC09-ADD6C55DA4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F9AA44-FEA1-2784-9641-3CB30D37A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A5EDA08-EF80-5B9C-4823-EA77CC49C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2908DD9-8552-C80F-A770-B9BFB9D33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1174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21000">
              <a:schemeClr val="accent1">
                <a:lumMod val="45000"/>
                <a:lumOff val="55000"/>
              </a:schemeClr>
            </a:gs>
            <a:gs pos="83000">
              <a:srgbClr val="00206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BE67B8D-D528-C29F-74A8-3931CE08C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FB0F8EC-195E-E52F-EE03-25807902E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B664FE-FD1A-B6E5-F6F8-5034C72BC0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B9E56E-00C8-4D49-B619-8A5F15EB7FC0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3EE62C-D42C-57A5-F7AF-7F0CF49C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D1201E-542B-EF2A-0167-97B7909F5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8997A3-2BB4-4099-A7C0-AA31E7820A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9732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21000">
              <a:schemeClr val="accent1">
                <a:lumMod val="45000"/>
                <a:lumOff val="55000"/>
              </a:schemeClr>
            </a:gs>
            <a:gs pos="83000">
              <a:srgbClr val="00206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294BFA-8D0D-4A02-8C06-CED195F6F40D}" type="datetimeFigureOut">
              <a:rPr lang="pt-BR" smtClean="0"/>
              <a:t>02/06/2025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38612D-7DAC-4E6E-B84B-D1C9E7CE90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9192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Vídeo 12 Décima Segunda Dimensão">
            <a:hlinkClick r:id="" action="ppaction://media"/>
            <a:extLst>
              <a:ext uri="{FF2B5EF4-FFF2-40B4-BE49-F238E27FC236}">
                <a16:creationId xmlns:a16="http://schemas.microsoft.com/office/drawing/2014/main" id="{7E36FCEC-7551-FFED-0F8A-9A14724407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106" y="6341953"/>
            <a:ext cx="615636" cy="615636"/>
          </a:xfrm>
          <a:prstGeom prst="rect">
            <a:avLst/>
          </a:prstGeom>
        </p:spPr>
      </p:pic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BC6CACCB-4B40-A4DF-68C1-5AE80D13F6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61556"/>
            <a:ext cx="963487" cy="596444"/>
          </a:xfrm>
          <a:prstGeom prst="rect">
            <a:avLst/>
          </a:prstGeom>
        </p:spPr>
      </p:pic>
      <p:grpSp>
        <p:nvGrpSpPr>
          <p:cNvPr id="64" name="Agrupar 63">
            <a:extLst>
              <a:ext uri="{FF2B5EF4-FFF2-40B4-BE49-F238E27FC236}">
                <a16:creationId xmlns:a16="http://schemas.microsoft.com/office/drawing/2014/main" id="{3B13449D-57BC-2303-E256-71C0D43890D0}"/>
              </a:ext>
            </a:extLst>
          </p:cNvPr>
          <p:cNvGrpSpPr/>
          <p:nvPr/>
        </p:nvGrpSpPr>
        <p:grpSpPr>
          <a:xfrm>
            <a:off x="-8288" y="-1282"/>
            <a:ext cx="9232917" cy="6859282"/>
            <a:chOff x="-8288" y="-1282"/>
            <a:chExt cx="9232917" cy="6859282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43893895-F24A-E63B-22EE-82C91E7832BE}"/>
                </a:ext>
              </a:extLst>
            </p:cNvPr>
            <p:cNvGrpSpPr/>
            <p:nvPr/>
          </p:nvGrpSpPr>
          <p:grpSpPr>
            <a:xfrm>
              <a:off x="-8288" y="-1282"/>
              <a:ext cx="9232917" cy="6856718"/>
              <a:chOff x="-8288" y="-1282"/>
              <a:chExt cx="9232917" cy="6856718"/>
            </a:xfrm>
          </p:grpSpPr>
          <p:pic>
            <p:nvPicPr>
              <p:cNvPr id="15" name="Imagem 14" descr="Imagem digital fictícia de personagem de desenho animado&#10;&#10;Descrição gerada automaticamente com confiança média">
                <a:extLst>
                  <a:ext uri="{FF2B5EF4-FFF2-40B4-BE49-F238E27FC236}">
                    <a16:creationId xmlns:a16="http://schemas.microsoft.com/office/drawing/2014/main" id="{5BB41A7D-A9F6-B0D7-92BC-79A97805F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127" b="37694"/>
              <a:stretch/>
            </p:blipFill>
            <p:spPr>
              <a:xfrm>
                <a:off x="-8288" y="-1282"/>
                <a:ext cx="9232917" cy="6856718"/>
              </a:xfrm>
              <a:prstGeom prst="rect">
                <a:avLst/>
              </a:prstGeom>
            </p:spPr>
          </p:pic>
          <p:grpSp>
            <p:nvGrpSpPr>
              <p:cNvPr id="4" name="Agrupar 3">
                <a:extLst>
                  <a:ext uri="{FF2B5EF4-FFF2-40B4-BE49-F238E27FC236}">
                    <a16:creationId xmlns:a16="http://schemas.microsoft.com/office/drawing/2014/main" id="{9AA54CAC-8ADB-BF59-7DB4-F80CB552CA09}"/>
                  </a:ext>
                </a:extLst>
              </p:cNvPr>
              <p:cNvGrpSpPr/>
              <p:nvPr/>
            </p:nvGrpSpPr>
            <p:grpSpPr>
              <a:xfrm>
                <a:off x="4261096" y="1133994"/>
                <a:ext cx="466729" cy="466457"/>
                <a:chOff x="1050789" y="925967"/>
                <a:chExt cx="4846320" cy="5136915"/>
              </a:xfrm>
            </p:grpSpPr>
            <p:pic>
              <p:nvPicPr>
                <p:cNvPr id="5" name="Imagem 4" descr="Desenho de rosto de pessoa&#10;&#10;Descrição gerada automaticamente com confiança baixa">
                  <a:extLst>
                    <a:ext uri="{FF2B5EF4-FFF2-40B4-BE49-F238E27FC236}">
                      <a16:creationId xmlns:a16="http://schemas.microsoft.com/office/drawing/2014/main" id="{A17DD884-B32C-8990-EAF7-2470B7FA03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0789" y="944999"/>
                  <a:ext cx="4846320" cy="5117883"/>
                </a:xfrm>
                <a:prstGeom prst="rect">
                  <a:avLst/>
                </a:prstGeom>
              </p:spPr>
            </p:pic>
            <p:grpSp>
              <p:nvGrpSpPr>
                <p:cNvPr id="8" name="Agrupar 7">
                  <a:extLst>
                    <a:ext uri="{FF2B5EF4-FFF2-40B4-BE49-F238E27FC236}">
                      <a16:creationId xmlns:a16="http://schemas.microsoft.com/office/drawing/2014/main" id="{1CE1218C-3787-B07E-4813-7C61E65EEB28}"/>
                    </a:ext>
                  </a:extLst>
                </p:cNvPr>
                <p:cNvGrpSpPr/>
                <p:nvPr/>
              </p:nvGrpSpPr>
              <p:grpSpPr>
                <a:xfrm>
                  <a:off x="1118640" y="925967"/>
                  <a:ext cx="4703140" cy="4750890"/>
                  <a:chOff x="2638966" y="1666965"/>
                  <a:chExt cx="4703138" cy="4750891"/>
                </a:xfrm>
              </p:grpSpPr>
              <p:pic>
                <p:nvPicPr>
                  <p:cNvPr id="9" name="Imagem 8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EBC61B73-9872-7F5E-755E-045CAB39E5D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77651" y="1720205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0" name="Imagem 9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4EE46AD1-710F-0FE5-9C77-490895DCAB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91079" y="1666965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1" name="Imagem 10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3EC1D5FE-9311-4FF6-1586-9ACE23E6B55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91225" y="1693585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2" name="Imagem 11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CB227379-797E-40FC-B3DB-F41D701AD6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21104" y="1798946"/>
                    <a:ext cx="377912" cy="305023"/>
                  </a:xfrm>
                  <a:prstGeom prst="rect">
                    <a:avLst/>
                  </a:prstGeom>
                </p:spPr>
              </p:pic>
              <p:pic>
                <p:nvPicPr>
                  <p:cNvPr id="13" name="Imagem 12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7B5970B3-C624-203E-D1B2-C99130ED909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79190" y="1974924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4" name="Imagem 13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29476649-9364-1C42-7AA6-1B9CB6DE6E6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58027" y="2227943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6" name="Imagem 15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F87691F7-46C1-F617-0B05-35915634DF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113362" y="2504543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7" name="Imagem 16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8F4B1167-B5EC-AB76-458F-0F575DD06D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20363" y="2807763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8" name="Imagem 17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471FEC28-C822-3FBD-12AA-451D596E5A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730467" y="3149939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19" name="Imagem 18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2BBE28C5-D9DF-FC17-A926-0FDECFEFDC9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38967" y="3594545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21" name="Imagem 20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25829B9F-7E53-1437-A5F4-C2F42CF852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38966" y="3984667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22" name="Imagem 21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4836D5E5-7D7B-C0C7-6F89-2337AB4FB73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94356" y="4376822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3" name="Imagem 22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DF0A996D-455B-E271-58E2-9F70F2B98B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14645" y="4699181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4" name="Imagem 23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0CE96A85-C339-79A7-0996-AA8D2B21AC7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79236" y="4994920"/>
                    <a:ext cx="378791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5" name="Imagem 24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04A01A40-2BEB-FE50-EA15-4583756C48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230950" y="5309290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6" name="Imagem 25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DB4C2899-2244-2F5C-5BE2-D8BAC3593E2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82664" y="5585890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7" name="Imagem 26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FFB760A2-89C1-D0C0-090E-DEFD0F51FC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96268" y="5829227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8" name="Imagem 27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7FEB740B-264F-DFB4-36AE-CA5DEEDAE1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1647" y="5967754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29" name="Imagem 28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C1FCF6A9-B8EC-9826-9117-5509A85FABD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892480" y="3437995"/>
                    <a:ext cx="416305" cy="506179"/>
                  </a:xfrm>
                  <a:prstGeom prst="rect">
                    <a:avLst/>
                  </a:prstGeom>
                </p:spPr>
              </p:pic>
              <p:pic>
                <p:nvPicPr>
                  <p:cNvPr id="30" name="Imagem 29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0684198E-85B8-94B8-32FA-DC277BB61B9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28639" y="3845576"/>
                    <a:ext cx="416305" cy="506179"/>
                  </a:xfrm>
                  <a:prstGeom prst="rect">
                    <a:avLst/>
                  </a:prstGeom>
                </p:spPr>
              </p:pic>
              <p:pic>
                <p:nvPicPr>
                  <p:cNvPr id="31" name="Imagem 30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09EC869B-1FEF-A057-52CC-C0FD0443A43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475035" y="3503941"/>
                    <a:ext cx="416305" cy="506179"/>
                  </a:xfrm>
                  <a:prstGeom prst="rect">
                    <a:avLst/>
                  </a:prstGeom>
                </p:spPr>
              </p:pic>
              <p:pic>
                <p:nvPicPr>
                  <p:cNvPr id="32" name="Imagem 31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B93E2E27-5905-0F2F-59E3-7A65577FE64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12573" y="4010120"/>
                    <a:ext cx="416305" cy="506179"/>
                  </a:xfrm>
                  <a:prstGeom prst="rect">
                    <a:avLst/>
                  </a:prstGeom>
                </p:spPr>
              </p:pic>
              <p:pic>
                <p:nvPicPr>
                  <p:cNvPr id="33" name="Imagem 32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5BBA904D-FCE1-9BD4-E982-47FBC9CE0CB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77170" y="4318621"/>
                    <a:ext cx="416305" cy="506179"/>
                  </a:xfrm>
                  <a:prstGeom prst="rect">
                    <a:avLst/>
                  </a:prstGeom>
                </p:spPr>
              </p:pic>
              <p:pic>
                <p:nvPicPr>
                  <p:cNvPr id="34" name="Imagem 33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6A8F9033-EEAA-CB33-8C85-684C59E1C4F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538982" y="4398533"/>
                    <a:ext cx="416305" cy="506179"/>
                  </a:xfrm>
                  <a:prstGeom prst="rect">
                    <a:avLst/>
                  </a:prstGeom>
                </p:spPr>
              </p:pic>
              <p:pic>
                <p:nvPicPr>
                  <p:cNvPr id="35" name="Imagem 34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EC6E475B-2E79-92F7-004C-7306124EF05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01444" y="3903718"/>
                    <a:ext cx="416309" cy="506184"/>
                  </a:xfrm>
                  <a:prstGeom prst="rect">
                    <a:avLst/>
                  </a:prstGeom>
                </p:spPr>
              </p:pic>
              <p:pic>
                <p:nvPicPr>
                  <p:cNvPr id="36" name="Imagem 35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2C2933A2-5561-84AE-CF87-DB9CC419453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28878" y="2579100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37" name="Imagem 36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F35D917D-3D20-1A46-87CF-4AFF47B90EB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39077" y="5340362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38" name="Imagem 37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AE8D3248-825C-5D1B-BBD7-DD2B1F9D90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07933" y="3949251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39" name="Imagem 38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63A9EFA1-6FCA-82FB-5177-EB9DAB8AAEC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29667" y="3977900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0" name="Imagem 39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9753D60D-ADBE-6299-E2D8-FB3E5AB16E3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68583" y="1844517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1" name="Imagem 40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A6E956BB-843B-8FB4-0B70-B3CEA88FEF1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407601" y="2783350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2" name="Imagem 41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A0BE5EC7-E5A6-CFC2-31D1-B91208D4A7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779921" y="3317944"/>
                    <a:ext cx="416305" cy="336010"/>
                  </a:xfrm>
                  <a:prstGeom prst="rect">
                    <a:avLst/>
                  </a:prstGeom>
                </p:spPr>
              </p:pic>
              <p:pic>
                <p:nvPicPr>
                  <p:cNvPr id="43" name="Imagem 42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65B722B0-716F-18BC-1541-EC69132F208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758689" y="4607206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4" name="Imagem 43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CE1D4C24-DF61-E769-64FB-BB6CBD8256E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85803" y="5139034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5" name="Imagem 44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642EF545-2BB3-4E10-4471-54FE16AA45A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82173" y="2799393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6" name="Imagem 45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A23BC3AE-57C5-2C6A-4732-20E3755D6B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23404" y="3308522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7" name="Imagem 46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F2F2F1D5-5850-6C42-F5F4-31E6C84BEAF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54478" y="4529796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8" name="Imagem 47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5D303432-A1F5-51F2-B158-7B3F3915009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92351" y="5139034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49" name="Imagem 48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AD1E5BFD-64C0-2F2F-8EF3-914836E5F4F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891393" y="1992123"/>
                    <a:ext cx="416305" cy="376810"/>
                  </a:xfrm>
                  <a:prstGeom prst="rect">
                    <a:avLst/>
                  </a:prstGeom>
                </p:spPr>
              </p:pic>
              <p:pic>
                <p:nvPicPr>
                  <p:cNvPr id="50" name="Imagem 49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1BF55C13-B182-153C-A3EE-E298EF699AC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31027" y="2240747"/>
                    <a:ext cx="416305" cy="376810"/>
                  </a:xfrm>
                  <a:prstGeom prst="rect">
                    <a:avLst/>
                  </a:prstGeom>
                </p:spPr>
              </p:pic>
              <p:pic>
                <p:nvPicPr>
                  <p:cNvPr id="51" name="Imagem 50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F6A8C488-C3C7-C9B8-6E5C-CED6CABDC53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475692" y="2604474"/>
                    <a:ext cx="416305" cy="336011"/>
                  </a:xfrm>
                  <a:prstGeom prst="rect">
                    <a:avLst/>
                  </a:prstGeom>
                </p:spPr>
              </p:pic>
              <p:pic>
                <p:nvPicPr>
                  <p:cNvPr id="52" name="Imagem 51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1E6F0912-CCC4-978E-7093-FE9E3207F1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03682" y="2990887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3" name="Imagem 52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88DEA785-B959-0FA5-A094-ABFA16AB6C3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13418" y="3507645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4" name="Imagem 53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7FC1C35E-8C83-F373-FB30-0EFEFC4849B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25799" y="3969232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5" name="Imagem 54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121D2AB2-17FD-18FC-C6A0-B84052FF0CB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856265" y="4430819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6" name="Imagem 55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8FE1A207-76C9-609F-9A58-5C9F2C82FA0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54421" y="6043568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7" name="Imagem 56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EE5A318C-0FFB-61F3-595E-2C677B0A671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34494" y="5993166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8" name="Imagem 57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20C2F729-1CB0-2B3F-14CC-4DC024EE8CE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537974" y="5856424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59" name="Imagem 58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CA68A072-69B8-1A8F-2837-A4FFB077F57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878884" y="5690265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60" name="Imagem 59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A326A892-4D41-1903-7C4C-C8705D0F90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223887" y="5458643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61" name="Imagem 60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9A9891C0-1C80-8F43-6D51-378AD24706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09494" y="5125850"/>
                    <a:ext cx="416305" cy="374288"/>
                  </a:xfrm>
                  <a:prstGeom prst="rect">
                    <a:avLst/>
                  </a:prstGeom>
                </p:spPr>
              </p:pic>
              <p:pic>
                <p:nvPicPr>
                  <p:cNvPr id="62" name="Imagem 61" descr="Desenho de rosto de pessoa&#10;&#10;Descrição gerada automaticamente com confiança baixa">
                    <a:extLst>
                      <a:ext uri="{FF2B5EF4-FFF2-40B4-BE49-F238E27FC236}">
                        <a16:creationId xmlns:a16="http://schemas.microsoft.com/office/drawing/2014/main" id="{364A5B7A-8BA7-F162-2C73-051ED31E58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685881" y="4779798"/>
                    <a:ext cx="416305" cy="374288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2" name="Imagem 1">
                <a:extLst>
                  <a:ext uri="{FF2B5EF4-FFF2-40B4-BE49-F238E27FC236}">
                    <a16:creationId xmlns:a16="http://schemas.microsoft.com/office/drawing/2014/main" id="{6D9F06C6-5669-1FDF-0C26-A108AE0F69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35392" y="1285863"/>
                <a:ext cx="124933" cy="124933"/>
              </a:xfrm>
              <a:prstGeom prst="rect">
                <a:avLst/>
              </a:prstGeom>
            </p:spPr>
          </p:pic>
        </p:grpSp>
        <p:sp>
          <p:nvSpPr>
            <p:cNvPr id="63" name="Retângulo 62">
              <a:extLst>
                <a:ext uri="{FF2B5EF4-FFF2-40B4-BE49-F238E27FC236}">
                  <a16:creationId xmlns:a16="http://schemas.microsoft.com/office/drawing/2014/main" id="{7CCF7AB0-68A0-1B9F-F9F3-B55B36D7A69F}"/>
                </a:ext>
              </a:extLst>
            </p:cNvPr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noFill/>
            <a:ln w="1016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65" name="Imagem 64" descr="Texto&#10;&#10;O conteúdo gerado por IA pode estar incorreto.">
            <a:extLst>
              <a:ext uri="{FF2B5EF4-FFF2-40B4-BE49-F238E27FC236}">
                <a16:creationId xmlns:a16="http://schemas.microsoft.com/office/drawing/2014/main" id="{380BCEFF-532F-252F-0C31-FF08CC354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4" y="6261556"/>
            <a:ext cx="919112" cy="56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21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5000">
        <p159:morph option="byObject"/>
      </p:transition>
    </mc:Choice>
    <mc:Fallback xmlns="">
      <p:transition spd="slow" advClick="0" advTm="5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24E1A-9866-459E-583C-4212E3472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16F2EF5-A37E-4D4E-B2D5-A5123646B4B0}"/>
              </a:ext>
            </a:extLst>
          </p:cNvPr>
          <p:cNvSpPr/>
          <p:nvPr/>
        </p:nvSpPr>
        <p:spPr>
          <a:xfrm>
            <a:off x="658368" y="557784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A454BAF-48B6-7D50-E26E-439216305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368" y="-1380744"/>
            <a:ext cx="7708392" cy="8133588"/>
          </a:xfrm>
          <a:prstGeom prst="rect">
            <a:avLst/>
          </a:prstGeom>
        </p:spPr>
      </p:pic>
      <p:pic>
        <p:nvPicPr>
          <p:cNvPr id="8" name="Imagem 7" descr="Cd com fundo azul&#10;&#10;Descrição gerada automaticamente com confiança média">
            <a:extLst>
              <a:ext uri="{FF2B5EF4-FFF2-40B4-BE49-F238E27FC236}">
                <a16:creationId xmlns:a16="http://schemas.microsoft.com/office/drawing/2014/main" id="{C9948454-B62B-D599-B369-571808C37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923" y="4562856"/>
            <a:ext cx="1644154" cy="1737360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520E979C-7830-6441-F22E-47BAAA2C6663}"/>
              </a:ext>
            </a:extLst>
          </p:cNvPr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703BBAEB-AE7C-4EF9-B460-4921AF9ABAA0}"/>
                </a:ext>
              </a:extLst>
            </p:cNvPr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noFill/>
            <a:ln w="1016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F9116B38-5447-098C-6420-9F6D8195FA76}"/>
                </a:ext>
              </a:extLst>
            </p:cNvPr>
            <p:cNvSpPr/>
            <p:nvPr/>
          </p:nvSpPr>
          <p:spPr>
            <a:xfrm>
              <a:off x="639097" y="541922"/>
              <a:ext cx="7787099" cy="5849046"/>
            </a:xfrm>
            <a:prstGeom prst="rect">
              <a:avLst/>
            </a:prstGeom>
            <a:noFill/>
            <a:ln w="1016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8813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A969A39-1B50-EE88-6EF7-3CB0DA133D00}"/>
              </a:ext>
            </a:extLst>
          </p:cNvPr>
          <p:cNvSpPr/>
          <p:nvPr/>
        </p:nvSpPr>
        <p:spPr>
          <a:xfrm>
            <a:off x="717804" y="573645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E2B2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301CAE62-B762-9290-8A53-DD8D69D59E18}"/>
              </a:ext>
            </a:extLst>
          </p:cNvPr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pic>
          <p:nvPicPr>
            <p:cNvPr id="7" name="Imagem 6" descr="Menina com bolo de aniversário&#10;&#10;O conteúdo gerado por IA pode estar incorreto.">
              <a:extLst>
                <a:ext uri="{FF2B5EF4-FFF2-40B4-BE49-F238E27FC236}">
                  <a16:creationId xmlns:a16="http://schemas.microsoft.com/office/drawing/2014/main" id="{6E6657B2-287A-D768-F210-6BDBCE243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808" y="573646"/>
              <a:ext cx="7644384" cy="5742432"/>
            </a:xfrm>
            <a:prstGeom prst="rect">
              <a:avLst/>
            </a:prstGeom>
            <a:ln>
              <a:solidFill>
                <a:srgbClr val="E2B25C"/>
              </a:solidFill>
            </a:ln>
          </p:spPr>
        </p:pic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D731B38E-D5B3-BE8A-D69B-152E7D3301C8}"/>
                </a:ext>
              </a:extLst>
            </p:cNvPr>
            <p:cNvGrpSpPr/>
            <p:nvPr/>
          </p:nvGrpSpPr>
          <p:grpSpPr>
            <a:xfrm>
              <a:off x="1" y="0"/>
              <a:ext cx="9144000" cy="6858000"/>
              <a:chOff x="1" y="0"/>
              <a:chExt cx="9144000" cy="6858000"/>
            </a:xfrm>
          </p:grpSpPr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442E4F20-CEB6-5899-C7C5-D7CFBF6C7187}"/>
                  </a:ext>
                </a:extLst>
              </p:cNvPr>
              <p:cNvSpPr/>
              <p:nvPr/>
            </p:nvSpPr>
            <p:spPr>
              <a:xfrm>
                <a:off x="1" y="0"/>
                <a:ext cx="9144000" cy="6858000"/>
              </a:xfrm>
              <a:prstGeom prst="rect">
                <a:avLst/>
              </a:prstGeom>
              <a:noFill/>
              <a:ln w="1016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05F181DB-413A-0CBB-FF36-9FB4A7FFD041}"/>
                  </a:ext>
                </a:extLst>
              </p:cNvPr>
              <p:cNvSpPr/>
              <p:nvPr/>
            </p:nvSpPr>
            <p:spPr>
              <a:xfrm>
                <a:off x="639097" y="541922"/>
                <a:ext cx="7787099" cy="5849046"/>
              </a:xfrm>
              <a:prstGeom prst="rect">
                <a:avLst/>
              </a:prstGeom>
              <a:noFill/>
              <a:ln w="1016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4807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A969A39-1B50-EE88-6EF7-3CB0DA133D00}"/>
              </a:ext>
            </a:extLst>
          </p:cNvPr>
          <p:cNvSpPr/>
          <p:nvPr/>
        </p:nvSpPr>
        <p:spPr>
          <a:xfrm>
            <a:off x="658368" y="557784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D1047EF-4F3B-DAD3-BB8E-EDDB57E3EA43}"/>
              </a:ext>
            </a:extLst>
          </p:cNvPr>
          <p:cNvSpPr txBox="1"/>
          <p:nvPr/>
        </p:nvSpPr>
        <p:spPr>
          <a:xfrm>
            <a:off x="1599665" y="1516312"/>
            <a:ext cx="58659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ONDE ESTOU?</a:t>
            </a:r>
          </a:p>
          <a:p>
            <a:pPr marL="285750" indent="-285750">
              <a:buFontTx/>
              <a:buChar char="-"/>
            </a:pPr>
            <a:r>
              <a:rPr lang="pt-BR" dirty="0"/>
              <a:t>QUAL MEU DESAFIO?</a:t>
            </a:r>
          </a:p>
          <a:p>
            <a:pPr marL="285750" indent="-285750">
              <a:buFontTx/>
              <a:buChar char="-"/>
            </a:pPr>
            <a:r>
              <a:rPr lang="pt-BR" dirty="0"/>
              <a:t>QUAL MEU MAIOR SONHO ?</a:t>
            </a:r>
          </a:p>
          <a:p>
            <a:pPr marL="285750" indent="-285750">
              <a:buFontTx/>
              <a:buChar char="-"/>
            </a:pPr>
            <a:r>
              <a:rPr lang="pt-BR" dirty="0"/>
              <a:t>O QUE REALMENTE QUERO?</a:t>
            </a:r>
          </a:p>
          <a:p>
            <a:pPr marL="285750" indent="-285750" algn="just">
              <a:buFontTx/>
              <a:buChar char="-"/>
            </a:pPr>
            <a:r>
              <a:rPr lang="pt-BR" dirty="0"/>
              <a:t>O QUE ME IMPEDE DE TER, SER, FAZER, RECEBER ISSO HOJE?</a:t>
            </a:r>
          </a:p>
          <a:p>
            <a:pPr marL="285750" indent="-285750" algn="just">
              <a:buFontTx/>
              <a:buChar char="-"/>
            </a:pPr>
            <a:r>
              <a:rPr lang="pt-BR" dirty="0"/>
              <a:t>O QUE JÁ POSSO/ PRECISO MUDAR AGORA?</a:t>
            </a:r>
          </a:p>
          <a:p>
            <a:pPr marL="285750" indent="-285750" algn="just">
              <a:buFontTx/>
              <a:buChar char="-"/>
            </a:pPr>
            <a:endParaRPr lang="pt-BR" dirty="0"/>
          </a:p>
          <a:p>
            <a:pPr algn="just"/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9177078-7BC4-068D-320B-FC0EAAD8ED3B}"/>
              </a:ext>
            </a:extLst>
          </p:cNvPr>
          <p:cNvSpPr txBox="1"/>
          <p:nvPr/>
        </p:nvSpPr>
        <p:spPr>
          <a:xfrm>
            <a:off x="894735" y="1046716"/>
            <a:ext cx="7354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50" normalizeH="0" baseline="0" noProof="0" dirty="0">
                <a:ln w="9525" cmpd="sng">
                  <a:solidFill>
                    <a:srgbClr val="15608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156082">
                      <a:alpha val="40000"/>
                    </a:srgbClr>
                  </a:glo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ALINHAMENTO COMEÇA COM CONSCIÊNCIA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3C5DF5B4-EE30-42E8-91A9-DF2D76BD7FFF}"/>
              </a:ext>
            </a:extLst>
          </p:cNvPr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6051BAC6-C6CE-2104-9375-83797AB1E85C}"/>
                </a:ext>
              </a:extLst>
            </p:cNvPr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noFill/>
            <a:ln w="1016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12815182-36C8-DCBE-12D6-FEEF12D56B96}"/>
                </a:ext>
              </a:extLst>
            </p:cNvPr>
            <p:cNvSpPr/>
            <p:nvPr/>
          </p:nvSpPr>
          <p:spPr>
            <a:xfrm>
              <a:off x="639097" y="541922"/>
              <a:ext cx="7787099" cy="5849046"/>
            </a:xfrm>
            <a:prstGeom prst="rect">
              <a:avLst/>
            </a:prstGeom>
            <a:noFill/>
            <a:ln w="1016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6170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398C1A3-D7E9-409D-53B7-D34675503D24}"/>
              </a:ext>
            </a:extLst>
          </p:cNvPr>
          <p:cNvSpPr txBox="1"/>
          <p:nvPr/>
        </p:nvSpPr>
        <p:spPr>
          <a:xfrm>
            <a:off x="565355" y="751344"/>
            <a:ext cx="801329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schemeClr val="bg1"/>
                </a:solidFill>
              </a:rPr>
              <a:t>COMO É A VIDA DE ALGUÉM COM OS CHACRAS DOS PÉS BLOQUEADOS?</a:t>
            </a:r>
          </a:p>
          <a:p>
            <a:pPr algn="just"/>
            <a:r>
              <a:rPr lang="pt-BR" dirty="0">
                <a:solidFill>
                  <a:schemeClr val="bg1"/>
                </a:solidFill>
              </a:rPr>
              <a:t>Quando os </a:t>
            </a:r>
            <a:r>
              <a:rPr lang="pt-BR" dirty="0" err="1">
                <a:solidFill>
                  <a:schemeClr val="bg1"/>
                </a:solidFill>
              </a:rPr>
              <a:t>chakras</a:t>
            </a:r>
            <a:r>
              <a:rPr lang="pt-BR" dirty="0">
                <a:solidFill>
                  <a:schemeClr val="bg1"/>
                </a:solidFill>
              </a:rPr>
              <a:t> dos pés estão bloqueados, a pessoa pode sentir dificuldades para se conectar com a terra e com a realidade material. Isso pode resultar em sensações de instabilidade, falta de direção e dificuldades para manifestar objetivos na vida. Além disso, pode haver um sentimento de desconexão espiritual e emocional, tornando mais difícil lidar com desafios do dia a dia. Fisicamente, bloqueios nos </a:t>
            </a:r>
            <a:r>
              <a:rPr lang="pt-BR" dirty="0" err="1">
                <a:solidFill>
                  <a:schemeClr val="bg1"/>
                </a:solidFill>
              </a:rPr>
              <a:t>chakras</a:t>
            </a:r>
            <a:r>
              <a:rPr lang="pt-BR" dirty="0">
                <a:solidFill>
                  <a:schemeClr val="bg1"/>
                </a:solidFill>
              </a:rPr>
              <a:t> dos pés podem causar cansaço excessivo, sensação de peso nas pernas e até problemas circulatórios.</a:t>
            </a:r>
          </a:p>
          <a:p>
            <a:pPr algn="just"/>
            <a:endParaRPr lang="pt-BR" dirty="0">
              <a:solidFill>
                <a:schemeClr val="bg1"/>
              </a:solidFill>
            </a:endParaRPr>
          </a:p>
          <a:p>
            <a:pPr algn="just"/>
            <a:endParaRPr lang="pt-BR" dirty="0">
              <a:solidFill>
                <a:schemeClr val="bg1"/>
              </a:solidFill>
            </a:endParaRPr>
          </a:p>
          <a:p>
            <a:pPr algn="just"/>
            <a:r>
              <a:rPr lang="pt-BR" dirty="0">
                <a:solidFill>
                  <a:schemeClr val="bg1"/>
                </a:solidFill>
              </a:rPr>
              <a:t>COMO É A VIDA DE ALGUÉM COM OS CHACRAS DOS PÉS EXCESSIVAMENTE ATIVADOS?</a:t>
            </a:r>
          </a:p>
          <a:p>
            <a:pPr algn="just"/>
            <a:r>
              <a:rPr lang="pt-BR" dirty="0">
                <a:solidFill>
                  <a:schemeClr val="bg1"/>
                </a:solidFill>
              </a:rPr>
              <a:t>Quando os </a:t>
            </a:r>
            <a:r>
              <a:rPr lang="pt-BR" dirty="0" err="1">
                <a:solidFill>
                  <a:schemeClr val="bg1"/>
                </a:solidFill>
              </a:rPr>
              <a:t>chakras</a:t>
            </a:r>
            <a:r>
              <a:rPr lang="pt-BR" dirty="0">
                <a:solidFill>
                  <a:schemeClr val="bg1"/>
                </a:solidFill>
              </a:rPr>
              <a:t> dos pés estão excessivamente ativados, a pessoa pode sentir uma conexão intensa com a terra, mas isso pode resultar em um excesso de energia aterrada, tornando difícil a adaptação a mudanças e novas experiências. Em alguns casos, isso pode levar a uma sensação de rigidez, resistência ao fluxo natural da vida e até mesmo um apego excessivo ao mundo material. Fisicamente, pode haver uma sobrecarga energética nas pernas e nos pés, causando desconforto ou sensação de peso. </a:t>
            </a:r>
          </a:p>
        </p:txBody>
      </p:sp>
    </p:spTree>
    <p:extLst>
      <p:ext uri="{BB962C8B-B14F-4D97-AF65-F5344CB8AC3E}">
        <p14:creationId xmlns:p14="http://schemas.microsoft.com/office/powerpoint/2010/main" val="2612242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AE541BE-5E15-E888-9743-7C3E94070938}"/>
              </a:ext>
            </a:extLst>
          </p:cNvPr>
          <p:cNvSpPr txBox="1"/>
          <p:nvPr/>
        </p:nvSpPr>
        <p:spPr>
          <a:xfrm>
            <a:off x="825909" y="438323"/>
            <a:ext cx="7688826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>
                <a:solidFill>
                  <a:schemeClr val="bg1"/>
                </a:solidFill>
              </a:rPr>
              <a:t>COMO É A VIDA DE ALGUÉM COM OS CHACRAS DOS PÉS EQUILIBRADOS?</a:t>
            </a:r>
          </a:p>
          <a:p>
            <a:pPr algn="just"/>
            <a:r>
              <a:rPr lang="pt-BR" dirty="0">
                <a:solidFill>
                  <a:schemeClr val="bg1"/>
                </a:solidFill>
              </a:rPr>
              <a:t>Quando os </a:t>
            </a:r>
            <a:r>
              <a:rPr lang="pt-BR" dirty="0" err="1">
                <a:solidFill>
                  <a:schemeClr val="bg1"/>
                </a:solidFill>
              </a:rPr>
              <a:t>chakras</a:t>
            </a:r>
            <a:r>
              <a:rPr lang="pt-BR" dirty="0">
                <a:solidFill>
                  <a:schemeClr val="bg1"/>
                </a:solidFill>
              </a:rPr>
              <a:t> dos pés estão equilibrados, a pessoa experimenta uma sensação de estabilidade, segurança e conexão com o mundo material. Isso se traduz em uma vida mais centrada, onde há facilidade para tomar decisões, manifestar objetivos e lidar com desafios do dia a dia.</a:t>
            </a:r>
          </a:p>
          <a:p>
            <a:pPr algn="just"/>
            <a:r>
              <a:rPr lang="pt-BR" dirty="0">
                <a:solidFill>
                  <a:schemeClr val="bg1"/>
                </a:solidFill>
              </a:rPr>
              <a:t>Fisicamente, o equilíbrio desses </a:t>
            </a:r>
            <a:r>
              <a:rPr lang="pt-BR" dirty="0" err="1">
                <a:solidFill>
                  <a:schemeClr val="bg1"/>
                </a:solidFill>
              </a:rPr>
              <a:t>chakras</a:t>
            </a:r>
            <a:r>
              <a:rPr lang="pt-BR" dirty="0">
                <a:solidFill>
                  <a:schemeClr val="bg1"/>
                </a:solidFill>
              </a:rPr>
              <a:t> pode melhorar a circulação, aumentar a vitalidade e proporcionar uma sensação de leveza nos pés e nas pernas. Além disso, a pessoa tende a se sentir mais presente e consciente, com uma energia fluindo de maneira harmoniosa pelo corpo.</a:t>
            </a:r>
          </a:p>
          <a:p>
            <a:pPr algn="just"/>
            <a:endParaRPr lang="pt-BR" dirty="0">
              <a:solidFill>
                <a:schemeClr val="bg1"/>
              </a:solidFill>
            </a:endParaRPr>
          </a:p>
          <a:p>
            <a:pPr algn="just"/>
            <a:r>
              <a:rPr lang="pt-BR" dirty="0">
                <a:solidFill>
                  <a:schemeClr val="bg1"/>
                </a:solidFill>
              </a:rPr>
              <a:t>QUAL O TEMA CENTRAL A SER EXERCITADO COM A HARMONIZAÇÃO DOS CHACRAS DOS PÉS?</a:t>
            </a:r>
          </a:p>
          <a:p>
            <a:pPr algn="just"/>
            <a:r>
              <a:rPr lang="pt-BR" dirty="0">
                <a:solidFill>
                  <a:schemeClr val="bg1"/>
                </a:solidFill>
              </a:rPr>
              <a:t>O tema central da harmonização dos </a:t>
            </a:r>
            <a:r>
              <a:rPr lang="pt-BR" dirty="0" err="1">
                <a:solidFill>
                  <a:schemeClr val="bg1"/>
                </a:solidFill>
              </a:rPr>
              <a:t>chakras</a:t>
            </a:r>
            <a:r>
              <a:rPr lang="pt-BR" dirty="0">
                <a:solidFill>
                  <a:schemeClr val="bg1"/>
                </a:solidFill>
              </a:rPr>
              <a:t> dos pés é o aterramento e a conexão com a realidade física. Esses </a:t>
            </a:r>
            <a:r>
              <a:rPr lang="pt-BR" dirty="0" err="1">
                <a:solidFill>
                  <a:schemeClr val="bg1"/>
                </a:solidFill>
              </a:rPr>
              <a:t>chakras</a:t>
            </a:r>
            <a:r>
              <a:rPr lang="pt-BR" dirty="0">
                <a:solidFill>
                  <a:schemeClr val="bg1"/>
                </a:solidFill>
              </a:rPr>
              <a:t> desempenham um papel essencial na estabilidade emocional e energética, ajudando a pessoa a se sentir segura, presente e alinhada com o mundo material. Quando equilibrados, eles facilitam a manifestação de ideias, a tomada de decisões e a sensação de pertencimento. Além disso, a harmonização desses </a:t>
            </a:r>
            <a:r>
              <a:rPr lang="pt-BR" dirty="0" err="1">
                <a:solidFill>
                  <a:schemeClr val="bg1"/>
                </a:solidFill>
              </a:rPr>
              <a:t>chakras</a:t>
            </a:r>
            <a:r>
              <a:rPr lang="pt-BR" dirty="0">
                <a:solidFill>
                  <a:schemeClr val="bg1"/>
                </a:solidFill>
              </a:rPr>
              <a:t> pode fortalecer a saúde física, melhorar a circulação e aumentar a vitalidade. Práticas como caminhar descalço, meditação e uso de cristais podem ser úteis nesse processo. </a:t>
            </a:r>
          </a:p>
        </p:txBody>
      </p:sp>
    </p:spTree>
    <p:extLst>
      <p:ext uri="{BB962C8B-B14F-4D97-AF65-F5344CB8AC3E}">
        <p14:creationId xmlns:p14="http://schemas.microsoft.com/office/powerpoint/2010/main" val="3959176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032387" y="751344"/>
            <a:ext cx="742519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 CHACRAS DOS PÉS: </a:t>
            </a:r>
          </a:p>
          <a:p>
            <a:pPr algn="just">
              <a:defRPr/>
            </a:pPr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CORAGEM PARA SEGUIR EM FRENTE E INTEGRAR NOSSOS MEDOS</a:t>
            </a:r>
          </a:p>
          <a:p>
            <a:pPr algn="just">
              <a:defRPr/>
            </a:pPr>
            <a:endParaRPr lang="pt-BR" dirty="0">
              <a:solidFill>
                <a:schemeClr val="bg1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just">
              <a:defRPr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Os pés têm as terminações nervosas que representam todo o nosso organismo. Além disso, os chakras servem para descarregar o excesso de energia que temos, assim como recebem a energia da Terra. É por aí que começa o enraizamento, no nosso corpo. Os chakras de base, nos mantêm pisando no chão, nos dão calço e apoio para caminhar. É importante ativar este chacra para que você possa manifestar a sua própria realidade física, de acordo com seu movimento natural de desenvolvimento. Senão ficamos condicionados a realidade coletiva, como uma folha ao vento, vítima das circunstâncias. Este chacra permite que suas ideias saiam do campo mental e possam se tornar realidade. É como um campo de atração magnética dando forma física aos seus pensamentos. Você passa a criar a sua realidade ideal ao invés de só imaginá-la. Ele ilumina seu caminho e você passa a sentir o suporte e conexão com a terra e reconhecer seu espaço neste planeta.</a:t>
            </a:r>
          </a:p>
          <a:p>
            <a:pPr algn="just">
              <a:defRPr/>
            </a:pPr>
            <a:endParaRPr lang="pt-BR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483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0CC2C-5793-FB06-7E2E-FB7DF9276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BCD250A2-2EA3-5E22-6401-14671DC96192}"/>
              </a:ext>
            </a:extLst>
          </p:cNvPr>
          <p:cNvSpPr/>
          <p:nvPr/>
        </p:nvSpPr>
        <p:spPr>
          <a:xfrm>
            <a:off x="658368" y="557784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20D2CD6-87F8-D7CB-F8D5-2F37F8A9A624}"/>
              </a:ext>
            </a:extLst>
          </p:cNvPr>
          <p:cNvSpPr txBox="1"/>
          <p:nvPr/>
        </p:nvSpPr>
        <p:spPr>
          <a:xfrm>
            <a:off x="1579583" y="1600546"/>
            <a:ext cx="58659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A MAIOR FORÇA QUE FAZEMOS É SOLTAR O QUE CONHECEMOS (CRENÇAS, FORMAS PENSAMENTO) PARA NO VAZIO MANIFESTAR O NOVO.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AS FERRAMENTAS ESTÃO A SERVIÇO DO CRIADOR: CONE HINDU, ORGONITES, REIKI, TIGELA TIBETANA, CÓDIGOS DE REPROGRAMAÇÃO, FREQUÊNCIAS HERTZ DO MILAGRE, DA ALEGRIA, DA PAZ, DE ALINHAMENTO E ORAÇÃO QUÂNTICA.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IMPLANTES NO COLETIVO: COMO DESPROGRAMAR O MEDO DA ESCASSEZ QUE VEM DE REGISTROS DE GRANDES EVENTOS COMO COVID 19, GRANDE CHEIA DO RS, GUERRAS.</a:t>
            </a:r>
          </a:p>
          <a:p>
            <a:pPr algn="just"/>
            <a:endParaRPr lang="pt-BR" dirty="0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1BDBB920-FF45-6614-9387-4294C55C7834}"/>
              </a:ext>
            </a:extLst>
          </p:cNvPr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C7C902B4-8DA8-360D-817C-303D46381875}"/>
                </a:ext>
              </a:extLst>
            </p:cNvPr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noFill/>
            <a:ln w="1016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D80F2C86-C433-B7AD-4DFE-EA1165A2AC8D}"/>
                </a:ext>
              </a:extLst>
            </p:cNvPr>
            <p:cNvSpPr/>
            <p:nvPr/>
          </p:nvSpPr>
          <p:spPr>
            <a:xfrm>
              <a:off x="639097" y="541922"/>
              <a:ext cx="7787099" cy="5849046"/>
            </a:xfrm>
            <a:prstGeom prst="rect">
              <a:avLst/>
            </a:prstGeom>
            <a:noFill/>
            <a:ln w="1016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398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731F9-21AA-D5EA-E167-A19E6F535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2809D89-C167-C43E-E35B-DB7CDDFFD092}"/>
              </a:ext>
            </a:extLst>
          </p:cNvPr>
          <p:cNvSpPr/>
          <p:nvPr/>
        </p:nvSpPr>
        <p:spPr>
          <a:xfrm>
            <a:off x="658368" y="557784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m 3" descr="Gráfico, Gráfico de explosão solar&#10;&#10;Descrição gerada automaticamente">
            <a:extLst>
              <a:ext uri="{FF2B5EF4-FFF2-40B4-BE49-F238E27FC236}">
                <a16:creationId xmlns:a16="http://schemas.microsoft.com/office/drawing/2014/main" id="{1182B928-6983-D0FE-C868-156CF4014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-1581912"/>
            <a:ext cx="7708392" cy="8586216"/>
          </a:xfrm>
          <a:prstGeom prst="rect">
            <a:avLst/>
          </a:prstGeom>
        </p:spPr>
      </p:pic>
      <p:pic>
        <p:nvPicPr>
          <p:cNvPr id="8" name="Imagem 7" descr="Cd com fundo azul&#10;&#10;Descrição gerada automaticamente com confiança média">
            <a:extLst>
              <a:ext uri="{FF2B5EF4-FFF2-40B4-BE49-F238E27FC236}">
                <a16:creationId xmlns:a16="http://schemas.microsoft.com/office/drawing/2014/main" id="{59CB58B8-F194-4E9E-A0C8-7A51BCF7F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911" y="4711690"/>
            <a:ext cx="1503305" cy="1588526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56F7851E-D31C-A24B-57A5-542629DC576F}"/>
              </a:ext>
            </a:extLst>
          </p:cNvPr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CA90A178-3E77-9426-1E69-1844025AF002}"/>
                </a:ext>
              </a:extLst>
            </p:cNvPr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noFill/>
            <a:ln w="1016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A9256780-AF9B-AEE6-AB4E-458AE15CE031}"/>
                </a:ext>
              </a:extLst>
            </p:cNvPr>
            <p:cNvSpPr/>
            <p:nvPr/>
          </p:nvSpPr>
          <p:spPr>
            <a:xfrm>
              <a:off x="639097" y="541922"/>
              <a:ext cx="7787099" cy="5849046"/>
            </a:xfrm>
            <a:prstGeom prst="rect">
              <a:avLst/>
            </a:prstGeom>
            <a:noFill/>
            <a:ln w="1016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7564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886BE-E5DD-AD25-F23E-D2F86CF44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3A24CC7-708A-26C2-79BC-C45B95D459E2}"/>
              </a:ext>
            </a:extLst>
          </p:cNvPr>
          <p:cNvSpPr/>
          <p:nvPr/>
        </p:nvSpPr>
        <p:spPr>
          <a:xfrm>
            <a:off x="717804" y="557784"/>
            <a:ext cx="7708392" cy="574243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m 5" descr="Tabela&#10;&#10;Descrição gerada automaticamente">
            <a:extLst>
              <a:ext uri="{FF2B5EF4-FFF2-40B4-BE49-F238E27FC236}">
                <a16:creationId xmlns:a16="http://schemas.microsoft.com/office/drawing/2014/main" id="{EC6FF47D-3C68-D7D0-140D-362A21106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58" y="-347472"/>
            <a:ext cx="7530084" cy="7695368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304D9274-87B7-B0B9-0908-541D09EF2C9D}"/>
              </a:ext>
            </a:extLst>
          </p:cNvPr>
          <p:cNvGrpSpPr/>
          <p:nvPr/>
        </p:nvGrpSpPr>
        <p:grpSpPr>
          <a:xfrm>
            <a:off x="1" y="0"/>
            <a:ext cx="9144000" cy="6858000"/>
            <a:chOff x="1" y="0"/>
            <a:chExt cx="9144000" cy="6858000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409FF5B3-6FF3-0A23-2C74-1738FE6DC4D2}"/>
                </a:ext>
              </a:extLst>
            </p:cNvPr>
            <p:cNvSpPr/>
            <p:nvPr/>
          </p:nvSpPr>
          <p:spPr>
            <a:xfrm>
              <a:off x="1" y="0"/>
              <a:ext cx="9144000" cy="6858000"/>
            </a:xfrm>
            <a:prstGeom prst="rect">
              <a:avLst/>
            </a:prstGeom>
            <a:noFill/>
            <a:ln w="1016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117C2868-BB1D-3A06-81FD-58DA1A8ECCB2}"/>
                </a:ext>
              </a:extLst>
            </p:cNvPr>
            <p:cNvSpPr/>
            <p:nvPr/>
          </p:nvSpPr>
          <p:spPr>
            <a:xfrm>
              <a:off x="639097" y="541922"/>
              <a:ext cx="7787099" cy="5849046"/>
            </a:xfrm>
            <a:prstGeom prst="rect">
              <a:avLst/>
            </a:prstGeom>
            <a:noFill/>
            <a:ln w="1016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97371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Tema do Office">
  <a:themeElements>
    <a:clrScheme name="Tema do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o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767</Words>
  <Application>Microsoft Office PowerPoint</Application>
  <PresentationFormat>Apresentação na tela (4:3)</PresentationFormat>
  <Paragraphs>30</Paragraphs>
  <Slides>10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Tema do Office</vt:lpstr>
      <vt:lpstr>2_Tema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ÃNGELA IEDA SCHMIDT</dc:creator>
  <cp:lastModifiedBy>ÃNGELA IEDA SCHMIDT</cp:lastModifiedBy>
  <cp:revision>1</cp:revision>
  <dcterms:created xsi:type="dcterms:W3CDTF">2024-12-07T15:07:02Z</dcterms:created>
  <dcterms:modified xsi:type="dcterms:W3CDTF">2025-06-02T12:57:56Z</dcterms:modified>
</cp:coreProperties>
</file>