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6"/>
  </p:notesMasterIdLst>
  <p:sldIdLst>
    <p:sldId id="377" r:id="rId3"/>
    <p:sldId id="263" r:id="rId4"/>
    <p:sldId id="378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37EBE4-A7D2-400B-9973-7F22CFE616DB}" v="1" dt="2025-06-02T12:22:04.3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200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ÃNGELA IEDA SCHMIDT" userId="acbb1e12053d5b45" providerId="LiveId" clId="{9437EBE4-A7D2-400B-9973-7F22CFE616DB}"/>
    <pc:docChg chg="undo custSel addSld delSld modSld">
      <pc:chgData name="ÃNGELA IEDA SCHMIDT" userId="acbb1e12053d5b45" providerId="LiveId" clId="{9437EBE4-A7D2-400B-9973-7F22CFE616DB}" dt="2025-06-02T12:22:19.340" v="53" actId="1076"/>
      <pc:docMkLst>
        <pc:docMk/>
      </pc:docMkLst>
      <pc:sldChg chg="modSp mod">
        <pc:chgData name="ÃNGELA IEDA SCHMIDT" userId="acbb1e12053d5b45" providerId="LiveId" clId="{9437EBE4-A7D2-400B-9973-7F22CFE616DB}" dt="2025-05-21T15:08:59.602" v="7" actId="1076"/>
        <pc:sldMkLst>
          <pc:docMk/>
          <pc:sldMk cId="1304807973" sldId="263"/>
        </pc:sldMkLst>
        <pc:grpChg chg="mod">
          <ac:chgData name="ÃNGELA IEDA SCHMIDT" userId="acbb1e12053d5b45" providerId="LiveId" clId="{9437EBE4-A7D2-400B-9973-7F22CFE616DB}" dt="2025-05-21T15:08:51.696" v="5" actId="1076"/>
          <ac:grpSpMkLst>
            <pc:docMk/>
            <pc:sldMk cId="1304807973" sldId="263"/>
            <ac:grpSpMk id="12" creationId="{301CAE62-B762-9290-8A53-DD8D69D59E18}"/>
          </ac:grpSpMkLst>
        </pc:grpChg>
        <pc:picChg chg="mod ord">
          <ac:chgData name="ÃNGELA IEDA SCHMIDT" userId="acbb1e12053d5b45" providerId="LiveId" clId="{9437EBE4-A7D2-400B-9973-7F22CFE616DB}" dt="2025-05-21T15:08:44.836" v="3" actId="167"/>
          <ac:picMkLst>
            <pc:docMk/>
            <pc:sldMk cId="1304807973" sldId="263"/>
            <ac:picMk id="2" creationId="{62506C5E-F48D-84EC-A366-CEA780240815}"/>
          </ac:picMkLst>
        </pc:picChg>
        <pc:picChg chg="mod">
          <ac:chgData name="ÃNGELA IEDA SCHMIDT" userId="acbb1e12053d5b45" providerId="LiveId" clId="{9437EBE4-A7D2-400B-9973-7F22CFE616DB}" dt="2025-05-21T15:08:59.602" v="7" actId="1076"/>
          <ac:picMkLst>
            <pc:docMk/>
            <pc:sldMk cId="1304807973" sldId="263"/>
            <ac:picMk id="7" creationId="{6E6657B2-287A-D768-F210-6BDBCE2435D0}"/>
          </ac:picMkLst>
        </pc:picChg>
      </pc:sldChg>
      <pc:sldChg chg="addSp modSp mod">
        <pc:chgData name="ÃNGELA IEDA SCHMIDT" userId="acbb1e12053d5b45" providerId="LiveId" clId="{9437EBE4-A7D2-400B-9973-7F22CFE616DB}" dt="2025-06-02T12:22:19.340" v="53" actId="1076"/>
        <pc:sldMkLst>
          <pc:docMk/>
          <pc:sldMk cId="1964721918" sldId="377"/>
        </pc:sldMkLst>
        <pc:picChg chg="add mod">
          <ac:chgData name="ÃNGELA IEDA SCHMIDT" userId="acbb1e12053d5b45" providerId="LiveId" clId="{9437EBE4-A7D2-400B-9973-7F22CFE616DB}" dt="2025-06-02T12:22:19.340" v="53" actId="1076"/>
          <ac:picMkLst>
            <pc:docMk/>
            <pc:sldMk cId="1964721918" sldId="377"/>
            <ac:picMk id="66" creationId="{380BCEFF-532F-252F-0C31-FF08CC3542F3}"/>
          </ac:picMkLst>
        </pc:picChg>
      </pc:sldChg>
      <pc:sldChg chg="modSp add del mod">
        <pc:chgData name="ÃNGELA IEDA SCHMIDT" userId="acbb1e12053d5b45" providerId="LiveId" clId="{9437EBE4-A7D2-400B-9973-7F22CFE616DB}" dt="2025-05-24T15:30:54.127" v="45" actId="2696"/>
        <pc:sldMkLst>
          <pc:docMk/>
          <pc:sldMk cId="1392668247" sldId="378"/>
        </pc:sldMkLst>
        <pc:spChg chg="mod">
          <ac:chgData name="ÃNGELA IEDA SCHMIDT" userId="acbb1e12053d5b45" providerId="LiveId" clId="{9437EBE4-A7D2-400B-9973-7F22CFE616DB}" dt="2025-05-24T15:09:53.867" v="43" actId="20577"/>
          <ac:spMkLst>
            <pc:docMk/>
            <pc:sldMk cId="1392668247" sldId="378"/>
            <ac:spMk id="7" creationId="{6AD5B494-EBC5-C136-E961-C65EFAD4DC1B}"/>
          </ac:spMkLst>
        </pc:spChg>
      </pc:sldChg>
    </pc:docChg>
  </pc:docChgLst>
  <pc:docChgLst>
    <pc:chgData name="ÃNGELA IEDA SCHMIDT" userId="acbb1e12053d5b45" providerId="LiveId" clId="{C78779A3-CF4E-42C0-838B-704783BA008C}"/>
    <pc:docChg chg="undo custSel addSld delSld modSld modMainMaster">
      <pc:chgData name="ÃNGELA IEDA SCHMIDT" userId="acbb1e12053d5b45" providerId="LiveId" clId="{C78779A3-CF4E-42C0-838B-704783BA008C}" dt="2025-02-18T22:20:06.869" v="55" actId="20577"/>
      <pc:docMkLst>
        <pc:docMk/>
      </pc:docMkLst>
      <pc:sldChg chg="addSp modSp new mod">
        <pc:chgData name="ÃNGELA IEDA SCHMIDT" userId="acbb1e12053d5b45" providerId="LiveId" clId="{C78779A3-CF4E-42C0-838B-704783BA008C}" dt="2025-02-18T22:20:06.869" v="55" actId="20577"/>
        <pc:sldMkLst>
          <pc:docMk/>
          <pc:sldMk cId="1197399803" sldId="256"/>
        </pc:sldMkLst>
      </pc:sldChg>
      <pc:sldChg chg="new del">
        <pc:chgData name="ÃNGELA IEDA SCHMIDT" userId="acbb1e12053d5b45" providerId="LiveId" clId="{C78779A3-CF4E-42C0-838B-704783BA008C}" dt="2025-02-18T22:14:20.020" v="1" actId="680"/>
        <pc:sldMkLst>
          <pc:docMk/>
          <pc:sldMk cId="2291494147" sldId="256"/>
        </pc:sldMkLst>
      </pc:sldChg>
      <pc:sldMasterChg chg="modSp modSldLayout">
        <pc:chgData name="ÃNGELA IEDA SCHMIDT" userId="acbb1e12053d5b45" providerId="LiveId" clId="{C78779A3-CF4E-42C0-838B-704783BA008C}" dt="2025-02-18T22:19:24.911" v="48"/>
        <pc:sldMasterMkLst>
          <pc:docMk/>
          <pc:sldMasterMk cId="1208169037" sldId="2147483648"/>
        </pc:sldMasterMkLst>
        <pc:sldLayoutChg chg="modSp">
          <pc:chgData name="ÃNGELA IEDA SCHMIDT" userId="acbb1e12053d5b45" providerId="LiveId" clId="{C78779A3-CF4E-42C0-838B-704783BA008C}" dt="2025-02-18T22:19:24.911" v="48"/>
          <pc:sldLayoutMkLst>
            <pc:docMk/>
            <pc:sldMasterMk cId="1208169037" sldId="2147483648"/>
            <pc:sldLayoutMk cId="388496909" sldId="2147483649"/>
          </pc:sldLayoutMkLst>
        </pc:sldLayoutChg>
        <pc:sldLayoutChg chg="modSp">
          <pc:chgData name="ÃNGELA IEDA SCHMIDT" userId="acbb1e12053d5b45" providerId="LiveId" clId="{C78779A3-CF4E-42C0-838B-704783BA008C}" dt="2025-02-18T22:19:24.911" v="48"/>
          <pc:sldLayoutMkLst>
            <pc:docMk/>
            <pc:sldMasterMk cId="1208169037" sldId="2147483648"/>
            <pc:sldLayoutMk cId="4172595345" sldId="2147483651"/>
          </pc:sldLayoutMkLst>
        </pc:sldLayoutChg>
        <pc:sldLayoutChg chg="modSp">
          <pc:chgData name="ÃNGELA IEDA SCHMIDT" userId="acbb1e12053d5b45" providerId="LiveId" clId="{C78779A3-CF4E-42C0-838B-704783BA008C}" dt="2025-02-18T22:19:24.911" v="48"/>
          <pc:sldLayoutMkLst>
            <pc:docMk/>
            <pc:sldMasterMk cId="1208169037" sldId="2147483648"/>
            <pc:sldLayoutMk cId="942040898" sldId="2147483652"/>
          </pc:sldLayoutMkLst>
        </pc:sldLayoutChg>
        <pc:sldLayoutChg chg="modSp">
          <pc:chgData name="ÃNGELA IEDA SCHMIDT" userId="acbb1e12053d5b45" providerId="LiveId" clId="{C78779A3-CF4E-42C0-838B-704783BA008C}" dt="2025-02-18T22:19:24.911" v="48"/>
          <pc:sldLayoutMkLst>
            <pc:docMk/>
            <pc:sldMasterMk cId="1208169037" sldId="2147483648"/>
            <pc:sldLayoutMk cId="255329770" sldId="2147483653"/>
          </pc:sldLayoutMkLst>
        </pc:sldLayoutChg>
        <pc:sldLayoutChg chg="modSp">
          <pc:chgData name="ÃNGELA IEDA SCHMIDT" userId="acbb1e12053d5b45" providerId="LiveId" clId="{C78779A3-CF4E-42C0-838B-704783BA008C}" dt="2025-02-18T22:19:24.911" v="48"/>
          <pc:sldLayoutMkLst>
            <pc:docMk/>
            <pc:sldMasterMk cId="1208169037" sldId="2147483648"/>
            <pc:sldLayoutMk cId="23243108" sldId="2147483656"/>
          </pc:sldLayoutMkLst>
        </pc:sldLayoutChg>
        <pc:sldLayoutChg chg="modSp">
          <pc:chgData name="ÃNGELA IEDA SCHMIDT" userId="acbb1e12053d5b45" providerId="LiveId" clId="{C78779A3-CF4E-42C0-838B-704783BA008C}" dt="2025-02-18T22:19:24.911" v="48"/>
          <pc:sldLayoutMkLst>
            <pc:docMk/>
            <pc:sldMasterMk cId="1208169037" sldId="2147483648"/>
            <pc:sldLayoutMk cId="1202998705" sldId="2147483657"/>
          </pc:sldLayoutMkLst>
        </pc:sldLayoutChg>
        <pc:sldLayoutChg chg="modSp">
          <pc:chgData name="ÃNGELA IEDA SCHMIDT" userId="acbb1e12053d5b45" providerId="LiveId" clId="{C78779A3-CF4E-42C0-838B-704783BA008C}" dt="2025-02-18T22:19:24.911" v="48"/>
          <pc:sldLayoutMkLst>
            <pc:docMk/>
            <pc:sldMasterMk cId="1208169037" sldId="2147483648"/>
            <pc:sldLayoutMk cId="1793170341" sldId="2147483659"/>
          </pc:sldLayoutMkLst>
        </pc:sldLayoutChg>
      </pc:sldMasterChg>
    </pc:docChg>
  </pc:docChgLst>
  <pc:docChgLst>
    <pc:chgData name="ÃNGELA IEDA SCHMIDT" userId="acbb1e12053d5b45" providerId="LiveId" clId="{B9481D29-D64D-434A-9712-14905EFF74C3}"/>
    <pc:docChg chg="undo custSel addSld delSld modSld delMainMaster">
      <pc:chgData name="ÃNGELA IEDA SCHMIDT" userId="acbb1e12053d5b45" providerId="LiveId" clId="{B9481D29-D64D-434A-9712-14905EFF74C3}" dt="2025-05-03T00:51:54.364" v="59" actId="47"/>
      <pc:docMkLst>
        <pc:docMk/>
      </pc:docMkLst>
      <pc:sldChg chg="addSp delSp modSp del mod">
        <pc:chgData name="ÃNGELA IEDA SCHMIDT" userId="acbb1e12053d5b45" providerId="LiveId" clId="{B9481D29-D64D-434A-9712-14905EFF74C3}" dt="2025-05-03T00:51:54.364" v="59" actId="47"/>
        <pc:sldMkLst>
          <pc:docMk/>
          <pc:sldMk cId="1197399803" sldId="256"/>
        </pc:sldMkLst>
      </pc:sldChg>
      <pc:sldChg chg="addSp add">
        <pc:chgData name="ÃNGELA IEDA SCHMIDT" userId="acbb1e12053d5b45" providerId="LiveId" clId="{B9481D29-D64D-434A-9712-14905EFF74C3}" dt="2025-05-03T00:49:43.925" v="15"/>
        <pc:sldMkLst>
          <pc:docMk/>
          <pc:sldMk cId="1304807973" sldId="263"/>
        </pc:sldMkLst>
        <pc:picChg chg="add">
          <ac:chgData name="ÃNGELA IEDA SCHMIDT" userId="acbb1e12053d5b45" providerId="LiveId" clId="{B9481D29-D64D-434A-9712-14905EFF74C3}" dt="2025-05-03T00:49:43.925" v="15"/>
          <ac:picMkLst>
            <pc:docMk/>
            <pc:sldMk cId="1304807973" sldId="263"/>
            <ac:picMk id="2" creationId="{62506C5E-F48D-84EC-A366-CEA780240815}"/>
          </ac:picMkLst>
        </pc:picChg>
      </pc:sldChg>
      <pc:sldChg chg="add">
        <pc:chgData name="ÃNGELA IEDA SCHMIDT" userId="acbb1e12053d5b45" providerId="LiveId" clId="{B9481D29-D64D-434A-9712-14905EFF74C3}" dt="2025-05-03T00:48:11.114" v="14"/>
        <pc:sldMkLst>
          <pc:docMk/>
          <pc:sldMk cId="1964721918" sldId="377"/>
        </pc:sldMkLst>
      </pc:sldChg>
      <pc:sldChg chg="addSp delSp modSp new mod">
        <pc:chgData name="ÃNGELA IEDA SCHMIDT" userId="acbb1e12053d5b45" providerId="LiveId" clId="{B9481D29-D64D-434A-9712-14905EFF74C3}" dt="2025-05-03T00:51:52.652" v="58" actId="1076"/>
        <pc:sldMkLst>
          <pc:docMk/>
          <pc:sldMk cId="1392668247" sldId="378"/>
        </pc:sldMkLst>
      </pc:sldChg>
      <pc:sldMasterChg chg="del delSldLayout">
        <pc:chgData name="ÃNGELA IEDA SCHMIDT" userId="acbb1e12053d5b45" providerId="LiveId" clId="{B9481D29-D64D-434A-9712-14905EFF74C3}" dt="2025-05-03T00:51:54.364" v="59" actId="47"/>
        <pc:sldMasterMkLst>
          <pc:docMk/>
          <pc:sldMasterMk cId="2540398888" sldId="2147483660"/>
        </pc:sldMasterMkLst>
        <pc:sldLayoutChg chg="del">
          <pc:chgData name="ÃNGELA IEDA SCHMIDT" userId="acbb1e12053d5b45" providerId="LiveId" clId="{B9481D29-D64D-434A-9712-14905EFF74C3}" dt="2025-05-03T00:51:54.364" v="59" actId="47"/>
          <pc:sldLayoutMkLst>
            <pc:docMk/>
            <pc:sldMasterMk cId="2540398888" sldId="2147483660"/>
            <pc:sldLayoutMk cId="1003811232" sldId="2147483661"/>
          </pc:sldLayoutMkLst>
        </pc:sldLayoutChg>
        <pc:sldLayoutChg chg="del">
          <pc:chgData name="ÃNGELA IEDA SCHMIDT" userId="acbb1e12053d5b45" providerId="LiveId" clId="{B9481D29-D64D-434A-9712-14905EFF74C3}" dt="2025-05-03T00:51:54.364" v="59" actId="47"/>
          <pc:sldLayoutMkLst>
            <pc:docMk/>
            <pc:sldMasterMk cId="2540398888" sldId="2147483660"/>
            <pc:sldLayoutMk cId="369666338" sldId="2147483662"/>
          </pc:sldLayoutMkLst>
        </pc:sldLayoutChg>
        <pc:sldLayoutChg chg="del">
          <pc:chgData name="ÃNGELA IEDA SCHMIDT" userId="acbb1e12053d5b45" providerId="LiveId" clId="{B9481D29-D64D-434A-9712-14905EFF74C3}" dt="2025-05-03T00:51:54.364" v="59" actId="47"/>
          <pc:sldLayoutMkLst>
            <pc:docMk/>
            <pc:sldMasterMk cId="2540398888" sldId="2147483660"/>
            <pc:sldLayoutMk cId="1258878159" sldId="2147483663"/>
          </pc:sldLayoutMkLst>
        </pc:sldLayoutChg>
        <pc:sldLayoutChg chg="del">
          <pc:chgData name="ÃNGELA IEDA SCHMIDT" userId="acbb1e12053d5b45" providerId="LiveId" clId="{B9481D29-D64D-434A-9712-14905EFF74C3}" dt="2025-05-03T00:51:54.364" v="59" actId="47"/>
          <pc:sldLayoutMkLst>
            <pc:docMk/>
            <pc:sldMasterMk cId="2540398888" sldId="2147483660"/>
            <pc:sldLayoutMk cId="1015572604" sldId="2147483664"/>
          </pc:sldLayoutMkLst>
        </pc:sldLayoutChg>
        <pc:sldLayoutChg chg="del">
          <pc:chgData name="ÃNGELA IEDA SCHMIDT" userId="acbb1e12053d5b45" providerId="LiveId" clId="{B9481D29-D64D-434A-9712-14905EFF74C3}" dt="2025-05-03T00:51:54.364" v="59" actId="47"/>
          <pc:sldLayoutMkLst>
            <pc:docMk/>
            <pc:sldMasterMk cId="2540398888" sldId="2147483660"/>
            <pc:sldLayoutMk cId="3887418340" sldId="2147483665"/>
          </pc:sldLayoutMkLst>
        </pc:sldLayoutChg>
        <pc:sldLayoutChg chg="del">
          <pc:chgData name="ÃNGELA IEDA SCHMIDT" userId="acbb1e12053d5b45" providerId="LiveId" clId="{B9481D29-D64D-434A-9712-14905EFF74C3}" dt="2025-05-03T00:51:54.364" v="59" actId="47"/>
          <pc:sldLayoutMkLst>
            <pc:docMk/>
            <pc:sldMasterMk cId="2540398888" sldId="2147483660"/>
            <pc:sldLayoutMk cId="893560444" sldId="2147483666"/>
          </pc:sldLayoutMkLst>
        </pc:sldLayoutChg>
        <pc:sldLayoutChg chg="del">
          <pc:chgData name="ÃNGELA IEDA SCHMIDT" userId="acbb1e12053d5b45" providerId="LiveId" clId="{B9481D29-D64D-434A-9712-14905EFF74C3}" dt="2025-05-03T00:51:54.364" v="59" actId="47"/>
          <pc:sldLayoutMkLst>
            <pc:docMk/>
            <pc:sldMasterMk cId="2540398888" sldId="2147483660"/>
            <pc:sldLayoutMk cId="1090714783" sldId="2147483667"/>
          </pc:sldLayoutMkLst>
        </pc:sldLayoutChg>
        <pc:sldLayoutChg chg="del">
          <pc:chgData name="ÃNGELA IEDA SCHMIDT" userId="acbb1e12053d5b45" providerId="LiveId" clId="{B9481D29-D64D-434A-9712-14905EFF74C3}" dt="2025-05-03T00:51:54.364" v="59" actId="47"/>
          <pc:sldLayoutMkLst>
            <pc:docMk/>
            <pc:sldMasterMk cId="2540398888" sldId="2147483660"/>
            <pc:sldLayoutMk cId="3340360429" sldId="2147483668"/>
          </pc:sldLayoutMkLst>
        </pc:sldLayoutChg>
        <pc:sldLayoutChg chg="del">
          <pc:chgData name="ÃNGELA IEDA SCHMIDT" userId="acbb1e12053d5b45" providerId="LiveId" clId="{B9481D29-D64D-434A-9712-14905EFF74C3}" dt="2025-05-03T00:51:54.364" v="59" actId="47"/>
          <pc:sldLayoutMkLst>
            <pc:docMk/>
            <pc:sldMasterMk cId="2540398888" sldId="2147483660"/>
            <pc:sldLayoutMk cId="2767706609" sldId="2147483669"/>
          </pc:sldLayoutMkLst>
        </pc:sldLayoutChg>
        <pc:sldLayoutChg chg="del">
          <pc:chgData name="ÃNGELA IEDA SCHMIDT" userId="acbb1e12053d5b45" providerId="LiveId" clId="{B9481D29-D64D-434A-9712-14905EFF74C3}" dt="2025-05-03T00:51:54.364" v="59" actId="47"/>
          <pc:sldLayoutMkLst>
            <pc:docMk/>
            <pc:sldMasterMk cId="2540398888" sldId="2147483660"/>
            <pc:sldLayoutMk cId="394327447" sldId="2147483670"/>
          </pc:sldLayoutMkLst>
        </pc:sldLayoutChg>
        <pc:sldLayoutChg chg="del">
          <pc:chgData name="ÃNGELA IEDA SCHMIDT" userId="acbb1e12053d5b45" providerId="LiveId" clId="{B9481D29-D64D-434A-9712-14905EFF74C3}" dt="2025-05-03T00:51:54.364" v="59" actId="47"/>
          <pc:sldLayoutMkLst>
            <pc:docMk/>
            <pc:sldMasterMk cId="2540398888" sldId="2147483660"/>
            <pc:sldLayoutMk cId="2240641353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6F47B-181C-4DBC-9F88-BB613F2FF69F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13B29-6117-4635-B9D6-FA80EAE4D7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955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FEC5F-797E-4D88-8092-1437AD7DAE0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93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4515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1347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7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53BC9-072F-0AFC-6D9F-34330BD60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2130F7-9AEB-149D-3D69-F2CCDF819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A08888-E182-5492-2996-1C511CBBB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F857BE-8A93-F52C-BA40-E68BC500A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E6BB4B-966B-1CB8-E44B-62C2B935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2107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0D2953-FDB0-3664-F1A9-27C75130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874723-96C1-6937-E674-BBBFB3677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75F1D5-D297-3015-A546-D401723DA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8F89F3-4973-0B25-94E9-BF31CFE45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EB046B-AA53-8A5C-0EFF-87B07182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820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EBEEC8-6A3D-9EE2-47B1-82C98E3E3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6252F3-8BD9-64E2-A59C-DC3039FAC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3C5BC1-FFC3-D9B0-023D-6A618C88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0EBA3D3-21B5-920E-BFD9-A74A7D23B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7B0757-0822-0A67-0F8C-CC19A42D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5905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EE0EBF-DE4D-AC61-B4FF-5BA49C770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D08C26-59AC-A1DC-C883-FBE28F5BB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5C670E3-5F8C-CC2F-C196-942C8BA49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FE646A3-DE8A-A4B5-E9FC-201EEAAD5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F981F6E-F8D2-B019-C3CC-EAD57F191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93C8573-432C-B7C9-7A10-7FAB77238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1360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F717BE-CFE5-46A1-49C2-94698AC57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A76808-7363-FEFE-96E5-98C5A9F81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F3D3715-5F12-5775-3F85-B1463F364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2C65D5D-D130-4834-A72F-6C209D40A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6D8F6C1-C66E-E98A-850F-F2AC200B2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51B5283-B1E4-C6B2-A6C5-6FB0D6CEA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2BA8198-6AA4-5F3F-C471-11AA2FC48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F8F0865-0C7F-FA3B-B7F9-FF165A38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3351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78F719-6E92-F774-E282-9722A2186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23EA9E4-5E15-E2CF-48F0-13A6BDF0C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F9006D0-D0A3-63A1-7623-3A56B802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0216840-7983-7EC4-EF53-F9F19A01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232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8AAC46C-F4B9-5E3A-B19A-8F90CE06E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642EBA4-6EE2-09B5-E7A9-0E65F3BDA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9A5CD93-6ED7-2F61-93EF-823050DB9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8311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DA985-F98E-8727-45EE-D4E9B85BD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9BD73B-6CA2-AA69-F591-1FB8DDA57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2B64EF9-BB5E-5592-878A-3B71763CA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6C5379-5444-7FC9-7503-56F177286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B177910-0119-A50C-F545-9505E56D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BD557F-1410-5E23-9346-DB337F21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220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4659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D0E1D-3EF2-2CBE-0670-3FC1BDF9A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1BF4A83-26AC-1D1E-EC68-3803BBA7F7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D059ABB-652B-D459-CC09-ADD6C55DA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F9AA44-FEA1-2784-9641-3CB30D37A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A5EDA08-EF80-5B9C-4823-EA77CC49C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2908DD9-8552-C80F-A770-B9BFB9D33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0917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46B00-7097-029D-6ACB-DF66880B8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6E2FB7D-E05E-56C4-FF57-F9374630C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B7D17B-31A8-3CC7-6075-3F4B42A7A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645BD9-C022-6CD4-BED7-C43B37211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919443-DE5E-6D49-747E-BCF3A383B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6948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030AACE-FCAC-6520-E12C-A3E34DFFD1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E7D882C-D2B5-C226-45C7-560AC9779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3E55E9-D017-E158-4A17-8219980A7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10E8B7-D8BD-4889-59D9-85FABA4C1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468B25C-31BC-9942-0626-3C9CB483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0500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726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2946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5806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5202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95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535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3171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1000">
              <a:schemeClr val="accent1">
                <a:lumMod val="45000"/>
                <a:lumOff val="55000"/>
              </a:schemeClr>
            </a:gs>
            <a:gs pos="83000">
              <a:srgbClr val="00206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626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1000">
              <a:schemeClr val="accent1">
                <a:lumMod val="45000"/>
                <a:lumOff val="55000"/>
              </a:schemeClr>
            </a:gs>
            <a:gs pos="83000">
              <a:srgbClr val="00206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BE67B8D-D528-C29F-74A8-3931CE08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B0F8EC-195E-E52F-EE03-25807902E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B664FE-FD1A-B6E5-F6F8-5034C72BC0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3EE62C-D42C-57A5-F7AF-7F0CF49C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D1201E-542B-EF2A-0167-97B7909F5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405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Vídeo 12 Décima Segunda Dimensão">
            <a:hlinkClick r:id="" action="ppaction://media"/>
            <a:extLst>
              <a:ext uri="{FF2B5EF4-FFF2-40B4-BE49-F238E27FC236}">
                <a16:creationId xmlns:a16="http://schemas.microsoft.com/office/drawing/2014/main" id="{7E36FCEC-7551-FFED-0F8A-9A1472440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106" y="6341953"/>
            <a:ext cx="615636" cy="615636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BC6CACCB-4B40-A4DF-68C1-5AE80D13F6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1556"/>
            <a:ext cx="963487" cy="596444"/>
          </a:xfrm>
          <a:prstGeom prst="rect">
            <a:avLst/>
          </a:prstGeom>
        </p:spPr>
      </p:pic>
      <p:grpSp>
        <p:nvGrpSpPr>
          <p:cNvPr id="64" name="Agrupar 63">
            <a:extLst>
              <a:ext uri="{FF2B5EF4-FFF2-40B4-BE49-F238E27FC236}">
                <a16:creationId xmlns:a16="http://schemas.microsoft.com/office/drawing/2014/main" id="{3B13449D-57BC-2303-E256-71C0D43890D0}"/>
              </a:ext>
            </a:extLst>
          </p:cNvPr>
          <p:cNvGrpSpPr/>
          <p:nvPr/>
        </p:nvGrpSpPr>
        <p:grpSpPr>
          <a:xfrm>
            <a:off x="-8288" y="-1282"/>
            <a:ext cx="9232917" cy="6859282"/>
            <a:chOff x="-8288" y="-1282"/>
            <a:chExt cx="9232917" cy="6859282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43893895-F24A-E63B-22EE-82C91E7832BE}"/>
                </a:ext>
              </a:extLst>
            </p:cNvPr>
            <p:cNvGrpSpPr/>
            <p:nvPr/>
          </p:nvGrpSpPr>
          <p:grpSpPr>
            <a:xfrm>
              <a:off x="-8288" y="-1282"/>
              <a:ext cx="9232917" cy="6856718"/>
              <a:chOff x="-8288" y="-1282"/>
              <a:chExt cx="9232917" cy="6856718"/>
            </a:xfrm>
          </p:grpSpPr>
          <p:pic>
            <p:nvPicPr>
              <p:cNvPr id="15" name="Imagem 14" descr="Imagem digital fictícia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5BB41A7D-A9F6-B0D7-92BC-79A97805F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127" b="37694"/>
              <a:stretch/>
            </p:blipFill>
            <p:spPr>
              <a:xfrm>
                <a:off x="-8288" y="-1282"/>
                <a:ext cx="9232917" cy="6856718"/>
              </a:xfrm>
              <a:prstGeom prst="rect">
                <a:avLst/>
              </a:prstGeom>
            </p:spPr>
          </p:pic>
          <p:grpSp>
            <p:nvGrpSpPr>
              <p:cNvPr id="4" name="Agrupar 3">
                <a:extLst>
                  <a:ext uri="{FF2B5EF4-FFF2-40B4-BE49-F238E27FC236}">
                    <a16:creationId xmlns:a16="http://schemas.microsoft.com/office/drawing/2014/main" id="{9AA54CAC-8ADB-BF59-7DB4-F80CB552CA09}"/>
                  </a:ext>
                </a:extLst>
              </p:cNvPr>
              <p:cNvGrpSpPr/>
              <p:nvPr/>
            </p:nvGrpSpPr>
            <p:grpSpPr>
              <a:xfrm>
                <a:off x="4261096" y="1133994"/>
                <a:ext cx="466729" cy="466457"/>
                <a:chOff x="1050789" y="925967"/>
                <a:chExt cx="4846320" cy="5136915"/>
              </a:xfrm>
            </p:grpSpPr>
            <p:pic>
              <p:nvPicPr>
                <p:cNvPr id="5" name="Imagem 4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A17DD884-B32C-8990-EAF7-2470B7FA03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789" y="944999"/>
                  <a:ext cx="4846320" cy="5117883"/>
                </a:xfrm>
                <a:prstGeom prst="rect">
                  <a:avLst/>
                </a:prstGeom>
              </p:spPr>
            </p:pic>
            <p:grpSp>
              <p:nvGrpSpPr>
                <p:cNvPr id="8" name="Agrupar 7">
                  <a:extLst>
                    <a:ext uri="{FF2B5EF4-FFF2-40B4-BE49-F238E27FC236}">
                      <a16:creationId xmlns:a16="http://schemas.microsoft.com/office/drawing/2014/main" id="{1CE1218C-3787-B07E-4813-7C61E65EEB28}"/>
                    </a:ext>
                  </a:extLst>
                </p:cNvPr>
                <p:cNvGrpSpPr/>
                <p:nvPr/>
              </p:nvGrpSpPr>
              <p:grpSpPr>
                <a:xfrm>
                  <a:off x="1118640" y="925967"/>
                  <a:ext cx="4703140" cy="4750890"/>
                  <a:chOff x="2638966" y="1666965"/>
                  <a:chExt cx="4703138" cy="4750891"/>
                </a:xfrm>
              </p:grpSpPr>
              <p:pic>
                <p:nvPicPr>
                  <p:cNvPr id="9" name="Imagem 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EBC61B73-9872-7F5E-755E-045CAB39E5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77651" y="1720205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0" name="Imagem 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4EE46AD1-710F-0FE5-9C77-490895DCAB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91079" y="1666965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1" name="Imagem 1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3EC1D5FE-9311-4FF6-1586-9ACE23E6B5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91225" y="1693585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2" name="Imagem 1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CB227379-797E-40FC-B3DB-F41D701AD6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21104" y="1798946"/>
                    <a:ext cx="377912" cy="305023"/>
                  </a:xfrm>
                  <a:prstGeom prst="rect">
                    <a:avLst/>
                  </a:prstGeom>
                </p:spPr>
              </p:pic>
              <p:pic>
                <p:nvPicPr>
                  <p:cNvPr id="13" name="Imagem 1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7B5970B3-C624-203E-D1B2-C99130ED909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79190" y="1974924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4" name="Imagem 1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29476649-9364-1C42-7AA6-1B9CB6DE6E6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58027" y="2227943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6" name="Imagem 1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87691F7-46C1-F617-0B05-35915634DF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13362" y="2504543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7" name="Imagem 1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8F4B1167-B5EC-AB76-458F-0F575DD06D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20363" y="2807763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8" name="Imagem 1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471FEC28-C822-3FBD-12AA-451D596E5A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30467" y="3149939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9" name="Imagem 1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2BBE28C5-D9DF-FC17-A926-0FDECFEFDC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38967" y="3594545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21" name="Imagem 2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25829B9F-7E53-1437-A5F4-C2F42CF852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38966" y="3984667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22" name="Imagem 2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4836D5E5-7D7B-C0C7-6F89-2337AB4FB7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94356" y="4376822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3" name="Imagem 2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DF0A996D-455B-E271-58E2-9F70F2B98B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14645" y="4699181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4" name="Imagem 2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CE96A85-C339-79A7-0996-AA8D2B21AC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79236" y="4994920"/>
                    <a:ext cx="378791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5" name="Imagem 24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4A01A40-2BEB-FE50-EA15-4583756C48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30950" y="5309290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6" name="Imagem 2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DB4C2899-2244-2F5C-5BE2-D8BAC3593E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82664" y="5585890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7" name="Imagem 2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FB760A2-89C1-D0C0-090E-DEFD0F51FC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96268" y="5829227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8" name="Imagem 2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7FEB740B-264F-DFB4-36AE-CA5DEEDAE1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1647" y="5967754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9" name="Imagem 2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C1FCF6A9-B8EC-9826-9117-5509A85FAB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92480" y="3437995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0" name="Imagem 2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684198E-85B8-94B8-32FA-DC277BB61B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28639" y="3845576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1" name="Imagem 3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9EC869B-1FEF-A057-52CC-C0FD0443A4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75035" y="3503941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2" name="Imagem 3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B93E2E27-5905-0F2F-59E3-7A65577FE6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12573" y="4010120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3" name="Imagem 3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5BBA904D-FCE1-9BD4-E982-47FBC9CE0C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77170" y="4318621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4" name="Imagem 3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6A8F9033-EEAA-CB33-8C85-684C59E1C4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38982" y="4398533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5" name="Imagem 34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EC6E475B-2E79-92F7-004C-7306124EF0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01444" y="3903718"/>
                    <a:ext cx="416309" cy="506184"/>
                  </a:xfrm>
                  <a:prstGeom prst="rect">
                    <a:avLst/>
                  </a:prstGeom>
                </p:spPr>
              </p:pic>
              <p:pic>
                <p:nvPicPr>
                  <p:cNvPr id="36" name="Imagem 3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2C2933A2-5561-84AE-CF87-DB9CC419453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28878" y="2579100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37" name="Imagem 3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35D917D-3D20-1A46-87CF-4AFF47B90E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39077" y="5340362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38" name="Imagem 3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AE8D3248-825C-5D1B-BBD7-DD2B1F9D90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07933" y="3949251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39" name="Imagem 3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63A9EFA1-6FCA-82FB-5177-EB9DAB8AAE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29667" y="3977900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0" name="Imagem 3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9753D60D-ADBE-6299-E2D8-FB3E5AB16E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68583" y="1844517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1" name="Imagem 4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A6E956BB-843B-8FB4-0B70-B3CEA88FEF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07601" y="2783350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2" name="Imagem 4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A0BE5EC7-E5A6-CFC2-31D1-B91208D4A7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79921" y="3317944"/>
                    <a:ext cx="416305" cy="336010"/>
                  </a:xfrm>
                  <a:prstGeom prst="rect">
                    <a:avLst/>
                  </a:prstGeom>
                </p:spPr>
              </p:pic>
              <p:pic>
                <p:nvPicPr>
                  <p:cNvPr id="43" name="Imagem 4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65B722B0-716F-18BC-1541-EC69132F20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58689" y="4607206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4" name="Imagem 4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CE1D4C24-DF61-E769-64FB-BB6CBD8256E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85803" y="5139034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5" name="Imagem 44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642EF545-2BB3-4E10-4471-54FE16AA45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82173" y="2799393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6" name="Imagem 4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A23BC3AE-57C5-2C6A-4732-20E3755D6B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23404" y="3308522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7" name="Imagem 4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2F2F1D5-5850-6C42-F5F4-31E6C84BEAF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54478" y="4529796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8" name="Imagem 4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5D303432-A1F5-51F2-B158-7B3F391500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92351" y="5139034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9" name="Imagem 4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AD1E5BFD-64C0-2F2F-8EF3-914836E5F4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91393" y="1992123"/>
                    <a:ext cx="416305" cy="376810"/>
                  </a:xfrm>
                  <a:prstGeom prst="rect">
                    <a:avLst/>
                  </a:prstGeom>
                </p:spPr>
              </p:pic>
              <p:pic>
                <p:nvPicPr>
                  <p:cNvPr id="50" name="Imagem 4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BF55C13-B182-153C-A3EE-E298EF699A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1027" y="2240747"/>
                    <a:ext cx="416305" cy="376810"/>
                  </a:xfrm>
                  <a:prstGeom prst="rect">
                    <a:avLst/>
                  </a:prstGeom>
                </p:spPr>
              </p:pic>
              <p:pic>
                <p:nvPicPr>
                  <p:cNvPr id="51" name="Imagem 5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6A8C488-C3C7-C9B8-6E5C-CED6CABDC53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75692" y="2604474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52" name="Imagem 5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E6F0912-CCC4-978E-7093-FE9E3207F1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03682" y="2990887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3" name="Imagem 5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88DEA785-B959-0FA5-A094-ABFA16AB6C3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13418" y="3507645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4" name="Imagem 5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7FC1C35E-8C83-F373-FB30-0EFEFC4849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25799" y="3969232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5" name="Imagem 54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21D2AB2-17FD-18FC-C6A0-B84052FF0C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56265" y="4430819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6" name="Imagem 5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8FE1A207-76C9-609F-9A58-5C9F2C82FA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54421" y="6043568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7" name="Imagem 5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EE5A318C-0FFB-61F3-595E-2C677B0A67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34494" y="5993166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8" name="Imagem 5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20C2F729-1CB0-2B3F-14CC-4DC024EE8CE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37974" y="5856424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9" name="Imagem 5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CA68A072-69B8-1A8F-2837-A4FFB077F5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78884" y="5690265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60" name="Imagem 5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A326A892-4D41-1903-7C4C-C8705D0F90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23887" y="5458643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61" name="Imagem 6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9A9891C0-1C80-8F43-6D51-378AD24706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09494" y="5125850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62" name="Imagem 6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364A5B7A-8BA7-F162-2C73-051ED31E58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85881" y="4779798"/>
                    <a:ext cx="416305" cy="37428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" name="Imagem 1">
                <a:extLst>
                  <a:ext uri="{FF2B5EF4-FFF2-40B4-BE49-F238E27FC236}">
                    <a16:creationId xmlns:a16="http://schemas.microsoft.com/office/drawing/2014/main" id="{6D9F06C6-5669-1FDF-0C26-A108AE0F69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35392" y="1285863"/>
                <a:ext cx="124933" cy="124933"/>
              </a:xfrm>
              <a:prstGeom prst="rect">
                <a:avLst/>
              </a:prstGeom>
            </p:spPr>
          </p:pic>
        </p:grp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7CCF7AB0-68A0-1B9F-F9F3-B55B36D7A69F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66" name="Imagem 65" descr="Texto&#10;&#10;O conteúdo gerado por IA pode estar incorreto.">
            <a:extLst>
              <a:ext uri="{FF2B5EF4-FFF2-40B4-BE49-F238E27FC236}">
                <a16:creationId xmlns:a16="http://schemas.microsoft.com/office/drawing/2014/main" id="{380BCEFF-532F-252F-0C31-FF08CC354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4" y="6250131"/>
            <a:ext cx="919112" cy="56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21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2506C5E-F48D-84EC-A366-CEA780240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9" y="15861"/>
            <a:ext cx="9109971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A969A39-1B50-EE88-6EF7-3CB0DA133D00}"/>
              </a:ext>
            </a:extLst>
          </p:cNvPr>
          <p:cNvSpPr/>
          <p:nvPr/>
        </p:nvSpPr>
        <p:spPr>
          <a:xfrm>
            <a:off x="717804" y="573645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E2B2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301CAE62-B762-9290-8A53-DD8D69D59E18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pic>
          <p:nvPicPr>
            <p:cNvPr id="7" name="Imagem 6" descr="Menina com bolo de aniversário&#10;&#10;O conteúdo gerado por IA pode estar incorreto.">
              <a:extLst>
                <a:ext uri="{FF2B5EF4-FFF2-40B4-BE49-F238E27FC236}">
                  <a16:creationId xmlns:a16="http://schemas.microsoft.com/office/drawing/2014/main" id="{6E6657B2-287A-D768-F210-6BDBCE243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08" y="573646"/>
              <a:ext cx="7644384" cy="5742432"/>
            </a:xfrm>
            <a:prstGeom prst="rect">
              <a:avLst/>
            </a:prstGeom>
            <a:ln>
              <a:solidFill>
                <a:srgbClr val="E2B25C"/>
              </a:solidFill>
            </a:ln>
          </p:spPr>
        </p:pic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D731B38E-D5B3-BE8A-D69B-152E7D3301C8}"/>
                </a:ext>
              </a:extLst>
            </p:cNvPr>
            <p:cNvGrpSpPr/>
            <p:nvPr/>
          </p:nvGrpSpPr>
          <p:grpSpPr>
            <a:xfrm>
              <a:off x="1" y="0"/>
              <a:ext cx="9144000" cy="6858000"/>
              <a:chOff x="1" y="0"/>
              <a:chExt cx="9144000" cy="6858000"/>
            </a:xfrm>
          </p:grpSpPr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442E4F20-CEB6-5899-C7C5-D7CFBF6C7187}"/>
                  </a:ext>
                </a:extLst>
              </p:cNvPr>
              <p:cNvSpPr/>
              <p:nvPr/>
            </p:nvSpPr>
            <p:spPr>
              <a:xfrm>
                <a:off x="1" y="0"/>
                <a:ext cx="9144000" cy="6858000"/>
              </a:xfrm>
              <a:prstGeom prst="rect">
                <a:avLst/>
              </a:prstGeom>
              <a:noFill/>
              <a:ln w="1016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05F181DB-413A-0CBB-FF36-9FB4A7FFD041}"/>
                  </a:ext>
                </a:extLst>
              </p:cNvPr>
              <p:cNvSpPr/>
              <p:nvPr/>
            </p:nvSpPr>
            <p:spPr>
              <a:xfrm>
                <a:off x="639097" y="541922"/>
                <a:ext cx="7787099" cy="5849046"/>
              </a:xfrm>
              <a:prstGeom prst="rect">
                <a:avLst/>
              </a:prstGeom>
              <a:noFill/>
              <a:ln w="1016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4807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2D3A3EB-9908-267C-78A2-5F5212FB7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4" y="0"/>
            <a:ext cx="9109971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AD5B494-EBC5-C136-E961-C65EFAD4DC1B}"/>
              </a:ext>
            </a:extLst>
          </p:cNvPr>
          <p:cNvSpPr txBox="1"/>
          <p:nvPr/>
        </p:nvSpPr>
        <p:spPr>
          <a:xfrm>
            <a:off x="1278193" y="1326305"/>
            <a:ext cx="6371303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SUMÁRIO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VÍDEO ABERTURA- INDICAÇÕES- BENEFÍCIOS- JORNADA PASSO A PASSO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ALINHAMENTO COMEÇA COM CONSCIÊNCIA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EM 2025 FOCO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TRAÇAR PLANOS  METAS- VERBO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ESSÊNCIA NOS ELEMENTOS DA NATUREZA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SOLTAR É POTÊNCIA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OS FILAMENTOS DE DEUS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A CHAMA TRINA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A TRÍADE CÓSMICA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FERRAMENTAS A SERVIÇO DO CRIADOR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CURA DE IMPLANTES DO COLETIVO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 REVERÊNCIA A VIDA EM DEUS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EU SOU O CRIADOR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 SELO HOLO HEAL EM TPMC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668247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76</Words>
  <Application>Microsoft Office PowerPoint</Application>
  <PresentationFormat>Apresentação na tela (4:3)</PresentationFormat>
  <Paragraphs>16</Paragraphs>
  <Slides>3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</vt:i4>
      </vt:variant>
    </vt:vector>
  </HeadingPairs>
  <TitlesOfParts>
    <vt:vector size="8" baseType="lpstr">
      <vt:lpstr>Aptos</vt:lpstr>
      <vt:lpstr>Aptos Display</vt:lpstr>
      <vt:lpstr>Arial</vt:lpstr>
      <vt:lpstr>2_Tema do Office</vt:lpstr>
      <vt:lpstr>1_Tema do Office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ÃNGELA IEDA SCHMIDT</dc:creator>
  <cp:lastModifiedBy>ÃNGELA IEDA SCHMIDT</cp:lastModifiedBy>
  <cp:revision>1</cp:revision>
  <dcterms:created xsi:type="dcterms:W3CDTF">2025-02-18T22:14:05Z</dcterms:created>
  <dcterms:modified xsi:type="dcterms:W3CDTF">2025-06-02T12:22:25Z</dcterms:modified>
</cp:coreProperties>
</file>